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</p:sldMasterIdLst>
  <p:handoutMasterIdLst>
    <p:handoutMasterId r:id="rId35"/>
  </p:handoutMasterIdLst>
  <p:sldIdLst>
    <p:sldId id="256" r:id="rId15"/>
    <p:sldId id="275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</p:sldIdLst>
  <p:sldSz cx="13004800" cy="9753600"/>
  <p:notesSz cx="6670675" cy="9929813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654" y="12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tableStyles" Target="tableStyles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26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8505" y="0"/>
            <a:ext cx="2890626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09DBD7-55C2-4C2F-86DD-FA16915229CC}" type="datetimeFigureOut">
              <a:rPr lang="de-AT" smtClean="0"/>
              <a:t>14.01.2016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890626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8505" y="9431600"/>
            <a:ext cx="2890626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D6389-630E-4C29-B686-1FFF3535E80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17131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2369304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4706264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50674348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0079977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4996901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32228558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4511239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84846696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624230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844552620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38839084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1592343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43649650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307513" y="519113"/>
            <a:ext cx="2803525" cy="8266112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93763" y="519113"/>
            <a:ext cx="8261350" cy="82661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66319270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05880518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4682590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755450463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56511042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17524834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83299808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4413802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318376443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63270000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30585397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84392597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05791800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66860509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8743219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03808153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11868789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15358532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49420571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934315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00145092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50383680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591531902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72987621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92432086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48622667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55740540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84381743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45796573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0746856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08274537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94601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986449967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86567712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955625634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35469461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86432332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71670533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79945817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194908192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11151284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08512424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757297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79588820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981728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967470502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012110443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93671136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1900237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2055035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8271147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750002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63605634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3206322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8210904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2284619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0165040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3359318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5243486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405505922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0527619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6097073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7380530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31347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49974017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55982175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92376769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7734541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307513" y="2597150"/>
            <a:ext cx="2803525" cy="61880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8261350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0711956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92684916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8701517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70410287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1746862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5674540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4964574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7729287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63602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70819485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57057671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639796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307513" y="519113"/>
            <a:ext cx="2803525" cy="7964487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93763" y="519113"/>
            <a:ext cx="8261350" cy="7964487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16102123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1922025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42970873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53928002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2543683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0182672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5782070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6858890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5368343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58058699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40444078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84236230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307513" y="2597150"/>
            <a:ext cx="2803525" cy="64706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8261350" cy="64706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6234639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3316549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42343063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797771677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2249906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22909269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9687307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65600307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357778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46896594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990298926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23978299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307513" y="2597150"/>
            <a:ext cx="2803525" cy="64706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8261350" cy="64706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25597431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96979591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50864921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6583073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146853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24354074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5041290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53796992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131507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463260085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511774510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79864420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09386482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09952485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7946335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81436089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4203104768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9230557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30862399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44696776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218345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73785065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98820577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2895800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14775328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2458458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444038980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13192195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4067303987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22562723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28843194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53932981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216902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322509225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702790082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06663973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307513" y="254000"/>
            <a:ext cx="2803525" cy="85312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93763" y="254000"/>
            <a:ext cx="8261350" cy="85312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8734557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de-DE" smtClean="0">
                <a:sym typeface="Gill Sans" charset="0"/>
              </a:rPr>
              <a:t>Second level</a:t>
            </a:r>
          </a:p>
          <a:p>
            <a:pPr lvl="2"/>
            <a:r>
              <a:rPr lang="en-US" altLang="de-DE" smtClean="0">
                <a:sym typeface="Gill Sans" charset="0"/>
              </a:rPr>
              <a:t>Third level</a:t>
            </a:r>
          </a:p>
          <a:p>
            <a:pPr lvl="3"/>
            <a:r>
              <a:rPr lang="en-US" altLang="de-DE" smtClean="0">
                <a:sym typeface="Gill Sans" charset="0"/>
              </a:rPr>
              <a:t>Fourth level</a:t>
            </a:r>
          </a:p>
          <a:p>
            <a:pPr lvl="4"/>
            <a:r>
              <a:rPr lang="en-US" altLang="de-DE" smtClean="0">
                <a:sym typeface="Gill Sans" charset="0"/>
              </a:rPr>
              <a:t>Fifth level</a:t>
            </a:r>
          </a:p>
        </p:txBody>
      </p:sp>
      <p:sp>
        <p:nvSpPr>
          <p:cNvPr id="1026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de-DE" smtClean="0">
                <a:sym typeface="Gill Sans" charset="0"/>
              </a:rPr>
              <a:t>Second level</a:t>
            </a:r>
          </a:p>
          <a:p>
            <a:pPr lvl="2"/>
            <a:r>
              <a:rPr lang="en-US" altLang="de-DE" smtClean="0">
                <a:sym typeface="Gill Sans" charset="0"/>
              </a:rPr>
              <a:t>Third level</a:t>
            </a:r>
          </a:p>
          <a:p>
            <a:pPr lvl="3"/>
            <a:r>
              <a:rPr lang="en-US" altLang="de-DE" smtClean="0">
                <a:sym typeface="Gill Sans" charset="0"/>
              </a:rPr>
              <a:t>Fourth level</a:t>
            </a:r>
          </a:p>
          <a:p>
            <a:pPr lvl="4"/>
            <a:r>
              <a:rPr lang="en-US" altLang="de-DE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de-DE" smtClean="0">
                <a:sym typeface="Gill Sans" charset="0"/>
              </a:rPr>
              <a:t>Second level</a:t>
            </a:r>
          </a:p>
          <a:p>
            <a:pPr lvl="2"/>
            <a:r>
              <a:rPr lang="en-US" altLang="de-DE" smtClean="0">
                <a:sym typeface="Gill Sans" charset="0"/>
              </a:rPr>
              <a:t>Third level</a:t>
            </a:r>
          </a:p>
          <a:p>
            <a:pPr lvl="3"/>
            <a:r>
              <a:rPr lang="en-US" altLang="de-DE" smtClean="0">
                <a:sym typeface="Gill Sans" charset="0"/>
              </a:rPr>
              <a:t>Fourth level</a:t>
            </a:r>
          </a:p>
          <a:p>
            <a:pPr lvl="4"/>
            <a:r>
              <a:rPr lang="en-US" altLang="de-DE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de-DE" smtClean="0">
                <a:sym typeface="Gill Sans" charset="0"/>
              </a:rPr>
              <a:t>Second level</a:t>
            </a:r>
          </a:p>
          <a:p>
            <a:pPr lvl="2"/>
            <a:r>
              <a:rPr lang="en-US" altLang="de-DE" smtClean="0">
                <a:sym typeface="Gill Sans" charset="0"/>
              </a:rPr>
              <a:t>Third level</a:t>
            </a:r>
          </a:p>
          <a:p>
            <a:pPr lvl="3"/>
            <a:r>
              <a:rPr lang="en-US" altLang="de-DE" smtClean="0">
                <a:sym typeface="Gill Sans" charset="0"/>
              </a:rPr>
              <a:t>Fourth level</a:t>
            </a:r>
          </a:p>
          <a:p>
            <a:pPr lvl="4"/>
            <a:r>
              <a:rPr lang="en-US" altLang="de-DE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de-DE" smtClean="0">
                <a:sym typeface="Gill Sans" charset="0"/>
              </a:rPr>
              <a:t>Second level</a:t>
            </a:r>
          </a:p>
          <a:p>
            <a:pPr lvl="2"/>
            <a:r>
              <a:rPr lang="en-US" altLang="de-DE" smtClean="0">
                <a:sym typeface="Gill Sans" charset="0"/>
              </a:rPr>
              <a:t>Third level</a:t>
            </a:r>
          </a:p>
          <a:p>
            <a:pPr lvl="3"/>
            <a:r>
              <a:rPr lang="en-US" altLang="de-DE" smtClean="0">
                <a:sym typeface="Gill Sans" charset="0"/>
              </a:rPr>
              <a:t>Fourth level</a:t>
            </a:r>
          </a:p>
          <a:p>
            <a:pPr lvl="4"/>
            <a:r>
              <a:rPr lang="en-US" altLang="de-DE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de-DE" smtClean="0">
                <a:sym typeface="Gill Sans" charset="0"/>
              </a:rPr>
              <a:t>Second level</a:t>
            </a:r>
          </a:p>
          <a:p>
            <a:pPr lvl="2"/>
            <a:r>
              <a:rPr lang="en-US" altLang="de-DE" smtClean="0">
                <a:sym typeface="Gill Sans" charset="0"/>
              </a:rPr>
              <a:t>Third level</a:t>
            </a:r>
          </a:p>
          <a:p>
            <a:pPr lvl="3"/>
            <a:r>
              <a:rPr lang="en-US" altLang="de-DE" smtClean="0">
                <a:sym typeface="Gill Sans" charset="0"/>
              </a:rPr>
              <a:t>Fourth level</a:t>
            </a:r>
          </a:p>
          <a:p>
            <a:pPr lvl="4"/>
            <a:r>
              <a:rPr lang="en-US" altLang="de-DE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de-DE" smtClean="0">
                <a:sym typeface="Gill Sans" charset="0"/>
              </a:rPr>
              <a:t>Second level</a:t>
            </a:r>
          </a:p>
          <a:p>
            <a:pPr lvl="2"/>
            <a:r>
              <a:rPr lang="en-US" altLang="de-DE" smtClean="0">
                <a:sym typeface="Gill Sans" charset="0"/>
              </a:rPr>
              <a:t>Third level</a:t>
            </a:r>
          </a:p>
          <a:p>
            <a:pPr lvl="3"/>
            <a:r>
              <a:rPr lang="en-US" altLang="de-DE" smtClean="0">
                <a:sym typeface="Gill Sans" charset="0"/>
              </a:rPr>
              <a:t>Fourth level</a:t>
            </a:r>
          </a:p>
          <a:p>
            <a:pPr lvl="4"/>
            <a:r>
              <a:rPr lang="en-US" altLang="de-DE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de-DE" smtClean="0">
                <a:sym typeface="Gill Sans" charset="0"/>
              </a:rPr>
              <a:t>Second level</a:t>
            </a:r>
          </a:p>
          <a:p>
            <a:pPr lvl="2"/>
            <a:r>
              <a:rPr lang="en-US" altLang="de-DE" smtClean="0">
                <a:sym typeface="Gill Sans" charset="0"/>
              </a:rPr>
              <a:t>Third level</a:t>
            </a:r>
          </a:p>
          <a:p>
            <a:pPr lvl="3"/>
            <a:r>
              <a:rPr lang="en-US" altLang="de-DE" smtClean="0">
                <a:sym typeface="Gill Sans" charset="0"/>
              </a:rPr>
              <a:t>Fourth level</a:t>
            </a:r>
          </a:p>
          <a:p>
            <a:pPr lvl="4"/>
            <a:r>
              <a:rPr lang="en-US" altLang="de-DE" smtClean="0">
                <a:sym typeface="Gill Sans" charset="0"/>
              </a:rPr>
              <a:t>Fifth level</a:t>
            </a:r>
          </a:p>
        </p:txBody>
      </p:sp>
      <p:sp>
        <p:nvSpPr>
          <p:cNvPr id="7170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de-DE" smtClean="0">
                <a:sym typeface="Gill Sans" charset="0"/>
              </a:rPr>
              <a:t>Second level</a:t>
            </a:r>
          </a:p>
          <a:p>
            <a:pPr lvl="2"/>
            <a:r>
              <a:rPr lang="en-US" altLang="de-DE" smtClean="0">
                <a:sym typeface="Gill Sans" charset="0"/>
              </a:rPr>
              <a:t>Third level</a:t>
            </a:r>
          </a:p>
          <a:p>
            <a:pPr lvl="3"/>
            <a:r>
              <a:rPr lang="en-US" altLang="de-DE" smtClean="0">
                <a:sym typeface="Gill Sans" charset="0"/>
              </a:rPr>
              <a:t>Fourth level</a:t>
            </a:r>
          </a:p>
          <a:p>
            <a:pPr lvl="4"/>
            <a:r>
              <a:rPr lang="en-US" altLang="de-DE" smtClean="0">
                <a:sym typeface="Gill Sans" charset="0"/>
              </a:rPr>
              <a:t>Fifth level</a:t>
            </a:r>
          </a:p>
        </p:txBody>
      </p:sp>
      <p:sp>
        <p:nvSpPr>
          <p:cNvPr id="8194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.png"/><Relationship Id="rId7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3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image" Target="../media/image2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.png"/><Relationship Id="rId7" Type="http://schemas.openxmlformats.org/officeDocument/2006/relationships/image" Target="../media/image8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3.png"/><Relationship Id="rId7" Type="http://schemas.openxmlformats.org/officeDocument/2006/relationships/image" Target="../media/image8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3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3.png"/><Relationship Id="rId7" Type="http://schemas.openxmlformats.org/officeDocument/2006/relationships/image" Target="../media/image1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3.png"/><Relationship Id="rId7" Type="http://schemas.openxmlformats.org/officeDocument/2006/relationships/image" Target="../media/image1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3" Type="http://schemas.openxmlformats.org/officeDocument/2006/relationships/image" Target="../media/image3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5" Type="http://schemas.openxmlformats.org/officeDocument/2006/relationships/image" Target="../media/image12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ideo" Target="Macintosh%20HD:Users:Vimotion:Desktop:JKM_Jahrespr&#228;sentation.p#4003AD:IMG_1152-1.mov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46.wmf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/>
          </p:cNvSpPr>
          <p:nvPr/>
        </p:nvSpPr>
        <p:spPr bwMode="auto">
          <a:xfrm>
            <a:off x="0" y="1841500"/>
            <a:ext cx="13068300" cy="1130300"/>
          </a:xfrm>
          <a:prstGeom prst="rect">
            <a:avLst/>
          </a:prstGeom>
          <a:gradFill rotWithShape="0">
            <a:gsLst>
              <a:gs pos="0">
                <a:srgbClr val="D8D5D7"/>
              </a:gs>
              <a:gs pos="49942">
                <a:srgbClr val="EBE8EB"/>
              </a:gs>
              <a:gs pos="82382">
                <a:srgbClr val="FDFBFF"/>
              </a:gs>
              <a:gs pos="100000">
                <a:srgbClr val="FDFB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sp>
        <p:nvSpPr>
          <p:cNvPr id="15362" name="Rectangle 2"/>
          <p:cNvSpPr>
            <a:spLocks/>
          </p:cNvSpPr>
          <p:nvPr/>
        </p:nvSpPr>
        <p:spPr bwMode="auto">
          <a:xfrm>
            <a:off x="-241300" y="-25400"/>
            <a:ext cx="13322300" cy="187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grpSp>
        <p:nvGrpSpPr>
          <p:cNvPr id="15365" name="Group 5"/>
          <p:cNvGrpSpPr>
            <a:grpSpLocks/>
          </p:cNvGrpSpPr>
          <p:nvPr/>
        </p:nvGrpSpPr>
        <p:grpSpPr bwMode="auto">
          <a:xfrm>
            <a:off x="-1079500" y="-304800"/>
            <a:ext cx="4165600" cy="2882900"/>
            <a:chOff x="0" y="0"/>
            <a:chExt cx="2624" cy="1816"/>
          </a:xfrm>
        </p:grpSpPr>
        <p:sp>
          <p:nvSpPr>
            <p:cNvPr id="15363" name="Oval 3"/>
            <p:cNvSpPr>
              <a:spLocks/>
            </p:cNvSpPr>
            <p:nvPr/>
          </p:nvSpPr>
          <p:spPr bwMode="auto">
            <a:xfrm>
              <a:off x="16" y="16"/>
              <a:ext cx="2592" cy="1784"/>
            </a:xfrm>
            <a:prstGeom prst="ellipse">
              <a:avLst/>
            </a:prstGeom>
            <a:gradFill rotWithShape="0">
              <a:gsLst>
                <a:gs pos="0">
                  <a:srgbClr val="D8D5D7"/>
                </a:gs>
                <a:gs pos="100000">
                  <a:srgbClr val="A7A8A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de-AT"/>
            </a:p>
          </p:txBody>
        </p:sp>
        <p:pic>
          <p:nvPicPr>
            <p:cNvPr id="15364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24" cy="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6" name="Rectangle 6"/>
          <p:cNvSpPr>
            <a:spLocks noChangeArrowheads="1"/>
          </p:cNvSpPr>
          <p:nvPr>
            <p:ph type="title"/>
          </p:nvPr>
        </p:nvSpPr>
        <p:spPr>
          <a:xfrm>
            <a:off x="1409700" y="723900"/>
            <a:ext cx="12776200" cy="1130300"/>
          </a:xfrm>
          <a:ln/>
        </p:spPr>
        <p:txBody>
          <a:bodyPr/>
          <a:lstStyle/>
          <a:p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Jugendkapelle</a:t>
            </a:r>
            <a:r>
              <a:rPr lang="en-US" altLang="de-DE" sz="5000" b="1" dirty="0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</a:t>
            </a:r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Mooskirchen</a:t>
            </a:r>
            <a:endParaRPr lang="en-US" altLang="de-DE" sz="5000" b="1" dirty="0">
              <a:solidFill>
                <a:srgbClr val="A40800"/>
              </a:solidFill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25400"/>
            <a:ext cx="28098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2700" y="8902700"/>
            <a:ext cx="14224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8788400"/>
            <a:ext cx="52609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ieren 1"/>
          <p:cNvGrpSpPr/>
          <p:nvPr/>
        </p:nvGrpSpPr>
        <p:grpSpPr>
          <a:xfrm>
            <a:off x="1101800" y="3079693"/>
            <a:ext cx="10464800" cy="4730700"/>
            <a:chOff x="1101800" y="3079693"/>
            <a:chExt cx="10464800" cy="4730700"/>
          </a:xfrm>
        </p:grpSpPr>
        <p:sp>
          <p:nvSpPr>
            <p:cNvPr id="15367" name="Rectangle 7"/>
            <p:cNvSpPr>
              <a:spLocks noChangeArrowheads="1"/>
            </p:cNvSpPr>
            <p:nvPr>
              <p:ph type="body" idx="1"/>
            </p:nvPr>
          </p:nvSpPr>
          <p:spPr>
            <a:xfrm>
              <a:off x="1101800" y="3079693"/>
              <a:ext cx="10464800" cy="1130300"/>
            </a:xfrm>
            <a:ln/>
          </p:spPr>
          <p:txBody>
            <a:bodyPr/>
            <a:lstStyle/>
            <a:p>
              <a:pPr algn="r">
                <a:lnSpc>
                  <a:spcPct val="300000"/>
                </a:lnSpc>
              </a:pPr>
              <a:r>
                <a:rPr lang="en-US" altLang="de-DE" sz="4800" b="1" dirty="0" smtClean="0">
                  <a:latin typeface="Maiandra GD" panose="020E0502030308020204" pitchFamily="34" charset="0"/>
                </a:rPr>
                <a:t>Manuela Jakob</a:t>
              </a:r>
            </a:p>
            <a:p>
              <a:pPr algn="l">
                <a:lnSpc>
                  <a:spcPct val="300000"/>
                </a:lnSpc>
              </a:pPr>
              <a:r>
                <a:rPr lang="en-US" altLang="de-DE" sz="4800" b="1" dirty="0" smtClean="0">
                  <a:latin typeface="Maiandra GD" panose="020E0502030308020204" pitchFamily="34" charset="0"/>
                </a:rPr>
                <a:t>Andreas Schaumberger</a:t>
              </a:r>
              <a:endParaRPr lang="en-US" altLang="de-DE" sz="4800" b="1" dirty="0">
                <a:latin typeface="Maiandra GD" panose="020E0502030308020204" pitchFamily="34" charset="0"/>
              </a:endParaRPr>
            </a:p>
          </p:txBody>
        </p:sp>
        <p:pic>
          <p:nvPicPr>
            <p:cNvPr id="15373" name="Picture 13" descr="http://www.blasmusik-verband.at/www2004/BmstmkUPL/musiker/214641353736494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4568" y="5780116"/>
              <a:ext cx="2030275" cy="20302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5" name="Picture 15" descr="http://www.blasmusik-verband.at/www2004/BmstmkUPL/musiker/221130379068311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2200" y="3561921"/>
              <a:ext cx="2040266" cy="20402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/>
          </p:cNvSpPr>
          <p:nvPr/>
        </p:nvSpPr>
        <p:spPr bwMode="auto">
          <a:xfrm>
            <a:off x="0" y="1841500"/>
            <a:ext cx="13068300" cy="1130300"/>
          </a:xfrm>
          <a:prstGeom prst="rect">
            <a:avLst/>
          </a:prstGeom>
          <a:gradFill rotWithShape="0">
            <a:gsLst>
              <a:gs pos="0">
                <a:srgbClr val="D8D5D7"/>
              </a:gs>
              <a:gs pos="49942">
                <a:srgbClr val="EBE8EB"/>
              </a:gs>
              <a:gs pos="82382">
                <a:srgbClr val="FDFBFF"/>
              </a:gs>
              <a:gs pos="100000">
                <a:srgbClr val="FDFB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sp>
        <p:nvSpPr>
          <p:cNvPr id="23554" name="Rectangle 2"/>
          <p:cNvSpPr>
            <a:spLocks/>
          </p:cNvSpPr>
          <p:nvPr/>
        </p:nvSpPr>
        <p:spPr bwMode="auto">
          <a:xfrm>
            <a:off x="-241300" y="-25400"/>
            <a:ext cx="13322300" cy="187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grpSp>
        <p:nvGrpSpPr>
          <p:cNvPr id="23557" name="Group 5"/>
          <p:cNvGrpSpPr>
            <a:grpSpLocks/>
          </p:cNvGrpSpPr>
          <p:nvPr/>
        </p:nvGrpSpPr>
        <p:grpSpPr bwMode="auto">
          <a:xfrm>
            <a:off x="-1079500" y="-304800"/>
            <a:ext cx="4165600" cy="2882900"/>
            <a:chOff x="0" y="0"/>
            <a:chExt cx="2624" cy="1816"/>
          </a:xfrm>
        </p:grpSpPr>
        <p:sp>
          <p:nvSpPr>
            <p:cNvPr id="23555" name="Oval 3"/>
            <p:cNvSpPr>
              <a:spLocks/>
            </p:cNvSpPr>
            <p:nvPr/>
          </p:nvSpPr>
          <p:spPr bwMode="auto">
            <a:xfrm>
              <a:off x="16" y="16"/>
              <a:ext cx="2592" cy="1784"/>
            </a:xfrm>
            <a:prstGeom prst="ellipse">
              <a:avLst/>
            </a:prstGeom>
            <a:gradFill rotWithShape="0">
              <a:gsLst>
                <a:gs pos="0">
                  <a:srgbClr val="D8D5D7"/>
                </a:gs>
                <a:gs pos="100000">
                  <a:srgbClr val="A7A8A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de-AT"/>
            </a:p>
          </p:txBody>
        </p:sp>
        <p:pic>
          <p:nvPicPr>
            <p:cNvPr id="23556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24" cy="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58" name="Rectangle 6"/>
          <p:cNvSpPr>
            <a:spLocks noChangeArrowheads="1"/>
          </p:cNvSpPr>
          <p:nvPr>
            <p:ph type="title"/>
          </p:nvPr>
        </p:nvSpPr>
        <p:spPr>
          <a:xfrm>
            <a:off x="1409700" y="723900"/>
            <a:ext cx="12776200" cy="1130300"/>
          </a:xfrm>
          <a:ln/>
        </p:spPr>
        <p:txBody>
          <a:bodyPr/>
          <a:lstStyle/>
          <a:p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Jugendkapelle</a:t>
            </a:r>
            <a:r>
              <a:rPr lang="en-US" altLang="de-DE" sz="5000" b="1" dirty="0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</a:t>
            </a:r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Mooskirchen</a:t>
            </a:r>
            <a:endParaRPr lang="en-US" altLang="de-DE" sz="5000" b="1" dirty="0">
              <a:solidFill>
                <a:srgbClr val="A40800"/>
              </a:solidFill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sp>
        <p:nvSpPr>
          <p:cNvPr id="23559" name="Rectangle 7"/>
          <p:cNvSpPr>
            <a:spLocks noChangeArrowheads="1"/>
          </p:cNvSpPr>
          <p:nvPr>
            <p:ph type="body" idx="1"/>
          </p:nvPr>
        </p:nvSpPr>
        <p:spPr>
          <a:xfrm>
            <a:off x="12700" y="3175000"/>
            <a:ext cx="12966700" cy="1130300"/>
          </a:xfrm>
          <a:ln/>
        </p:spPr>
        <p:txBody>
          <a:bodyPr/>
          <a:lstStyle/>
          <a:p>
            <a:r>
              <a:rPr lang="en-US" altLang="de-DE" sz="4000" dirty="0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Tag der </a:t>
            </a:r>
            <a:r>
              <a:rPr lang="en-US" altLang="de-DE" sz="4000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Blasmusik</a:t>
            </a:r>
            <a:endParaRPr lang="en-US" altLang="de-DE" sz="4000" dirty="0"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25400"/>
            <a:ext cx="28098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38" y="4152900"/>
            <a:ext cx="54229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4492625"/>
            <a:ext cx="54229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4906963"/>
            <a:ext cx="54229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8" y="5267325"/>
            <a:ext cx="54229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13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4279900"/>
            <a:ext cx="40259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4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4724400"/>
            <a:ext cx="40259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15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5165725"/>
            <a:ext cx="40259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16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5559425"/>
            <a:ext cx="39751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/>
          </p:cNvSpPr>
          <p:nvPr/>
        </p:nvSpPr>
        <p:spPr bwMode="auto">
          <a:xfrm>
            <a:off x="0" y="1841500"/>
            <a:ext cx="13068300" cy="1130300"/>
          </a:xfrm>
          <a:prstGeom prst="rect">
            <a:avLst/>
          </a:prstGeom>
          <a:gradFill rotWithShape="0">
            <a:gsLst>
              <a:gs pos="0">
                <a:srgbClr val="D8D5D7"/>
              </a:gs>
              <a:gs pos="49942">
                <a:srgbClr val="EBE8EB"/>
              </a:gs>
              <a:gs pos="82382">
                <a:srgbClr val="FDFBFF"/>
              </a:gs>
              <a:gs pos="100000">
                <a:srgbClr val="FDFB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sp>
        <p:nvSpPr>
          <p:cNvPr id="24578" name="Rectangle 2"/>
          <p:cNvSpPr>
            <a:spLocks/>
          </p:cNvSpPr>
          <p:nvPr/>
        </p:nvSpPr>
        <p:spPr bwMode="auto">
          <a:xfrm>
            <a:off x="-241300" y="-25400"/>
            <a:ext cx="13322300" cy="187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grpSp>
        <p:nvGrpSpPr>
          <p:cNvPr id="24581" name="Group 5"/>
          <p:cNvGrpSpPr>
            <a:grpSpLocks/>
          </p:cNvGrpSpPr>
          <p:nvPr/>
        </p:nvGrpSpPr>
        <p:grpSpPr bwMode="auto">
          <a:xfrm>
            <a:off x="-1079500" y="-304800"/>
            <a:ext cx="4165600" cy="2882900"/>
            <a:chOff x="0" y="0"/>
            <a:chExt cx="2624" cy="1816"/>
          </a:xfrm>
        </p:grpSpPr>
        <p:sp>
          <p:nvSpPr>
            <p:cNvPr id="24579" name="Oval 3"/>
            <p:cNvSpPr>
              <a:spLocks/>
            </p:cNvSpPr>
            <p:nvPr/>
          </p:nvSpPr>
          <p:spPr bwMode="auto">
            <a:xfrm>
              <a:off x="16" y="16"/>
              <a:ext cx="2592" cy="1784"/>
            </a:xfrm>
            <a:prstGeom prst="ellipse">
              <a:avLst/>
            </a:prstGeom>
            <a:gradFill rotWithShape="0">
              <a:gsLst>
                <a:gs pos="0">
                  <a:srgbClr val="D8D5D7"/>
                </a:gs>
                <a:gs pos="100000">
                  <a:srgbClr val="A7A8A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de-AT"/>
            </a:p>
          </p:txBody>
        </p:sp>
        <p:pic>
          <p:nvPicPr>
            <p:cNvPr id="24580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24" cy="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82" name="Rectangle 6"/>
          <p:cNvSpPr>
            <a:spLocks noChangeArrowheads="1"/>
          </p:cNvSpPr>
          <p:nvPr>
            <p:ph type="title"/>
          </p:nvPr>
        </p:nvSpPr>
        <p:spPr>
          <a:xfrm>
            <a:off x="1409700" y="723900"/>
            <a:ext cx="12776200" cy="1130300"/>
          </a:xfrm>
          <a:ln/>
        </p:spPr>
        <p:txBody>
          <a:bodyPr/>
          <a:lstStyle/>
          <a:p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Jugendkapelle</a:t>
            </a:r>
            <a:r>
              <a:rPr lang="en-US" altLang="de-DE" sz="5000" b="1" dirty="0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</a:t>
            </a:r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Mooskirchen</a:t>
            </a:r>
            <a:endParaRPr lang="en-US" altLang="de-DE" sz="5000" b="1" dirty="0">
              <a:solidFill>
                <a:srgbClr val="A40800"/>
              </a:solidFill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sp>
        <p:nvSpPr>
          <p:cNvPr id="24583" name="Rectangle 7"/>
          <p:cNvSpPr>
            <a:spLocks noChangeArrowheads="1"/>
          </p:cNvSpPr>
          <p:nvPr>
            <p:ph type="body" idx="1"/>
          </p:nvPr>
        </p:nvSpPr>
        <p:spPr>
          <a:xfrm>
            <a:off x="12700" y="3175000"/>
            <a:ext cx="12966700" cy="1130300"/>
          </a:xfrm>
          <a:ln/>
        </p:spPr>
        <p:txBody>
          <a:bodyPr/>
          <a:lstStyle/>
          <a:p>
            <a:r>
              <a:rPr lang="en-US" altLang="de-DE" sz="4000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Steirischer</a:t>
            </a:r>
            <a:r>
              <a:rPr lang="en-US" altLang="de-DE" sz="4000" dirty="0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Panther</a:t>
            </a:r>
            <a:endParaRPr lang="en-US" altLang="de-DE" sz="4000" dirty="0"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25400"/>
            <a:ext cx="28098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4051300"/>
            <a:ext cx="384810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089400"/>
            <a:ext cx="59436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1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4683125"/>
            <a:ext cx="59436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/>
          </p:cNvSpPr>
          <p:nvPr/>
        </p:nvSpPr>
        <p:spPr bwMode="auto">
          <a:xfrm>
            <a:off x="0" y="1841500"/>
            <a:ext cx="13068300" cy="1130300"/>
          </a:xfrm>
          <a:prstGeom prst="rect">
            <a:avLst/>
          </a:prstGeom>
          <a:gradFill rotWithShape="0">
            <a:gsLst>
              <a:gs pos="0">
                <a:srgbClr val="D8D5D7"/>
              </a:gs>
              <a:gs pos="49942">
                <a:srgbClr val="EBE8EB"/>
              </a:gs>
              <a:gs pos="82382">
                <a:srgbClr val="FDFBFF"/>
              </a:gs>
              <a:gs pos="100000">
                <a:srgbClr val="FDFB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sp>
        <p:nvSpPr>
          <p:cNvPr id="25602" name="Rectangle 2"/>
          <p:cNvSpPr>
            <a:spLocks/>
          </p:cNvSpPr>
          <p:nvPr/>
        </p:nvSpPr>
        <p:spPr bwMode="auto">
          <a:xfrm>
            <a:off x="-241300" y="-25400"/>
            <a:ext cx="13322300" cy="187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grpSp>
        <p:nvGrpSpPr>
          <p:cNvPr id="25605" name="Group 5"/>
          <p:cNvGrpSpPr>
            <a:grpSpLocks/>
          </p:cNvGrpSpPr>
          <p:nvPr/>
        </p:nvGrpSpPr>
        <p:grpSpPr bwMode="auto">
          <a:xfrm>
            <a:off x="-1079500" y="-304800"/>
            <a:ext cx="4165600" cy="2882900"/>
            <a:chOff x="0" y="0"/>
            <a:chExt cx="2624" cy="1816"/>
          </a:xfrm>
        </p:grpSpPr>
        <p:sp>
          <p:nvSpPr>
            <p:cNvPr id="25603" name="Oval 3"/>
            <p:cNvSpPr>
              <a:spLocks/>
            </p:cNvSpPr>
            <p:nvPr/>
          </p:nvSpPr>
          <p:spPr bwMode="auto">
            <a:xfrm>
              <a:off x="16" y="16"/>
              <a:ext cx="2592" cy="1784"/>
            </a:xfrm>
            <a:prstGeom prst="ellipse">
              <a:avLst/>
            </a:prstGeom>
            <a:gradFill rotWithShape="0">
              <a:gsLst>
                <a:gs pos="0">
                  <a:srgbClr val="D8D5D7"/>
                </a:gs>
                <a:gs pos="100000">
                  <a:srgbClr val="A7A8A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de-AT"/>
            </a:p>
          </p:txBody>
        </p:sp>
        <p:pic>
          <p:nvPicPr>
            <p:cNvPr id="25604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24" cy="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06" name="Rectangle 6"/>
          <p:cNvSpPr>
            <a:spLocks noChangeArrowheads="1"/>
          </p:cNvSpPr>
          <p:nvPr>
            <p:ph type="title"/>
          </p:nvPr>
        </p:nvSpPr>
        <p:spPr>
          <a:xfrm>
            <a:off x="1409700" y="723900"/>
            <a:ext cx="12776200" cy="1130300"/>
          </a:xfrm>
          <a:ln/>
        </p:spPr>
        <p:txBody>
          <a:bodyPr/>
          <a:lstStyle/>
          <a:p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Jugendkapelle</a:t>
            </a:r>
            <a:r>
              <a:rPr lang="en-US" altLang="de-DE" sz="5000" b="1" dirty="0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</a:t>
            </a:r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Mooskirchen</a:t>
            </a:r>
            <a:endParaRPr lang="en-US" altLang="de-DE" sz="5000" b="1" dirty="0">
              <a:solidFill>
                <a:srgbClr val="A40800"/>
              </a:solidFill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sp>
        <p:nvSpPr>
          <p:cNvPr id="25607" name="Rectangle 7"/>
          <p:cNvSpPr>
            <a:spLocks noChangeArrowheads="1"/>
          </p:cNvSpPr>
          <p:nvPr>
            <p:ph type="body" idx="1"/>
          </p:nvPr>
        </p:nvSpPr>
        <p:spPr>
          <a:xfrm>
            <a:off x="12700" y="3175000"/>
            <a:ext cx="12966700" cy="1130300"/>
          </a:xfrm>
          <a:ln/>
        </p:spPr>
        <p:txBody>
          <a:bodyPr/>
          <a:lstStyle/>
          <a:p>
            <a:r>
              <a:rPr lang="en-US" altLang="de-DE" sz="4000" dirty="0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Klingender </a:t>
            </a:r>
            <a:r>
              <a:rPr lang="en-US" altLang="de-DE" sz="4000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Schönwiesengraben</a:t>
            </a:r>
            <a:endParaRPr lang="en-US" altLang="de-DE" sz="4000" dirty="0"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25400"/>
            <a:ext cx="28098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4051300"/>
            <a:ext cx="444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4051300"/>
            <a:ext cx="444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4279900"/>
            <a:ext cx="444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4279900"/>
            <a:ext cx="444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3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4495800"/>
            <a:ext cx="444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4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4495800"/>
            <a:ext cx="444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5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4724400"/>
            <a:ext cx="444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16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724400"/>
            <a:ext cx="444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Picture 17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940300"/>
            <a:ext cx="444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8" name="Picture 18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5041900"/>
            <a:ext cx="444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9" name="Picture 19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5219700"/>
            <a:ext cx="444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0" name="Picture 20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5397500"/>
            <a:ext cx="444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1" name="Picture 21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5448300"/>
            <a:ext cx="444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2" name="Picture 22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5842000"/>
            <a:ext cx="444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/>
          </p:cNvSpPr>
          <p:nvPr/>
        </p:nvSpPr>
        <p:spPr bwMode="auto">
          <a:xfrm>
            <a:off x="0" y="1841500"/>
            <a:ext cx="13068300" cy="1130300"/>
          </a:xfrm>
          <a:prstGeom prst="rect">
            <a:avLst/>
          </a:prstGeom>
          <a:gradFill rotWithShape="0">
            <a:gsLst>
              <a:gs pos="0">
                <a:srgbClr val="D8D5D7"/>
              </a:gs>
              <a:gs pos="49942">
                <a:srgbClr val="EBE8EB"/>
              </a:gs>
              <a:gs pos="82382">
                <a:srgbClr val="FDFBFF"/>
              </a:gs>
              <a:gs pos="100000">
                <a:srgbClr val="FDFB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sp>
        <p:nvSpPr>
          <p:cNvPr id="26626" name="Rectangle 2"/>
          <p:cNvSpPr>
            <a:spLocks/>
          </p:cNvSpPr>
          <p:nvPr/>
        </p:nvSpPr>
        <p:spPr bwMode="auto">
          <a:xfrm>
            <a:off x="-241300" y="-25400"/>
            <a:ext cx="13322300" cy="187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grpSp>
        <p:nvGrpSpPr>
          <p:cNvPr id="26629" name="Group 5"/>
          <p:cNvGrpSpPr>
            <a:grpSpLocks/>
          </p:cNvGrpSpPr>
          <p:nvPr/>
        </p:nvGrpSpPr>
        <p:grpSpPr bwMode="auto">
          <a:xfrm>
            <a:off x="-1079500" y="-304800"/>
            <a:ext cx="4165600" cy="2882900"/>
            <a:chOff x="0" y="0"/>
            <a:chExt cx="2624" cy="1816"/>
          </a:xfrm>
        </p:grpSpPr>
        <p:sp>
          <p:nvSpPr>
            <p:cNvPr id="26627" name="Oval 3"/>
            <p:cNvSpPr>
              <a:spLocks/>
            </p:cNvSpPr>
            <p:nvPr/>
          </p:nvSpPr>
          <p:spPr bwMode="auto">
            <a:xfrm>
              <a:off x="16" y="16"/>
              <a:ext cx="2592" cy="1784"/>
            </a:xfrm>
            <a:prstGeom prst="ellipse">
              <a:avLst/>
            </a:prstGeom>
            <a:gradFill rotWithShape="0">
              <a:gsLst>
                <a:gs pos="0">
                  <a:srgbClr val="D8D5D7"/>
                </a:gs>
                <a:gs pos="100000">
                  <a:srgbClr val="A7A8A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de-AT"/>
            </a:p>
          </p:txBody>
        </p:sp>
        <p:pic>
          <p:nvPicPr>
            <p:cNvPr id="26628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24" cy="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30" name="Rectangle 6"/>
          <p:cNvSpPr>
            <a:spLocks noChangeArrowheads="1"/>
          </p:cNvSpPr>
          <p:nvPr>
            <p:ph type="title"/>
          </p:nvPr>
        </p:nvSpPr>
        <p:spPr>
          <a:xfrm>
            <a:off x="1409700" y="723900"/>
            <a:ext cx="12776200" cy="1130300"/>
          </a:xfrm>
          <a:ln/>
        </p:spPr>
        <p:txBody>
          <a:bodyPr/>
          <a:lstStyle/>
          <a:p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Jugendkapelle</a:t>
            </a:r>
            <a:r>
              <a:rPr lang="en-US" altLang="de-DE" sz="5000" b="1" dirty="0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</a:t>
            </a:r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Mooskirchen</a:t>
            </a:r>
            <a:endParaRPr lang="en-US" altLang="de-DE" sz="5000" b="1" dirty="0">
              <a:solidFill>
                <a:srgbClr val="A40800"/>
              </a:solidFill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sp>
        <p:nvSpPr>
          <p:cNvPr id="26631" name="Rectangle 7"/>
          <p:cNvSpPr>
            <a:spLocks noChangeArrowheads="1"/>
          </p:cNvSpPr>
          <p:nvPr>
            <p:ph type="body" idx="1"/>
          </p:nvPr>
        </p:nvSpPr>
        <p:spPr>
          <a:xfrm>
            <a:off x="12700" y="3175000"/>
            <a:ext cx="12966700" cy="1130300"/>
          </a:xfrm>
          <a:ln/>
        </p:spPr>
        <p:txBody>
          <a:bodyPr/>
          <a:lstStyle/>
          <a:p>
            <a:r>
              <a:rPr lang="en-US" altLang="de-DE" sz="4000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Marschmusik</a:t>
            </a:r>
            <a:r>
              <a:rPr lang="en-US" altLang="de-DE" sz="4000" dirty="0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und </a:t>
            </a:r>
            <a:r>
              <a:rPr lang="en-US" altLang="de-DE" sz="4000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Konzertwertung</a:t>
            </a:r>
            <a:endParaRPr lang="en-US" altLang="de-DE" sz="4000" dirty="0"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25400"/>
            <a:ext cx="28098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4076700"/>
            <a:ext cx="5080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4076700"/>
            <a:ext cx="5080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4521200"/>
            <a:ext cx="5080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495800"/>
            <a:ext cx="5080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3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5168900"/>
            <a:ext cx="81915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/>
          </p:cNvSpPr>
          <p:nvPr/>
        </p:nvSpPr>
        <p:spPr bwMode="auto">
          <a:xfrm>
            <a:off x="0" y="1841500"/>
            <a:ext cx="13068300" cy="1130300"/>
          </a:xfrm>
          <a:prstGeom prst="rect">
            <a:avLst/>
          </a:prstGeom>
          <a:gradFill rotWithShape="0">
            <a:gsLst>
              <a:gs pos="0">
                <a:srgbClr val="D8D5D7"/>
              </a:gs>
              <a:gs pos="49942">
                <a:srgbClr val="EBE8EB"/>
              </a:gs>
              <a:gs pos="82382">
                <a:srgbClr val="FDFBFF"/>
              </a:gs>
              <a:gs pos="100000">
                <a:srgbClr val="FDFB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sp>
        <p:nvSpPr>
          <p:cNvPr id="27650" name="Rectangle 2"/>
          <p:cNvSpPr>
            <a:spLocks/>
          </p:cNvSpPr>
          <p:nvPr/>
        </p:nvSpPr>
        <p:spPr bwMode="auto">
          <a:xfrm>
            <a:off x="-241300" y="-25400"/>
            <a:ext cx="13322300" cy="187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grpSp>
        <p:nvGrpSpPr>
          <p:cNvPr id="27653" name="Group 5"/>
          <p:cNvGrpSpPr>
            <a:grpSpLocks/>
          </p:cNvGrpSpPr>
          <p:nvPr/>
        </p:nvGrpSpPr>
        <p:grpSpPr bwMode="auto">
          <a:xfrm>
            <a:off x="-1079500" y="-304800"/>
            <a:ext cx="4165600" cy="2882900"/>
            <a:chOff x="0" y="0"/>
            <a:chExt cx="2624" cy="1816"/>
          </a:xfrm>
        </p:grpSpPr>
        <p:sp>
          <p:nvSpPr>
            <p:cNvPr id="27651" name="Oval 3"/>
            <p:cNvSpPr>
              <a:spLocks/>
            </p:cNvSpPr>
            <p:nvPr/>
          </p:nvSpPr>
          <p:spPr bwMode="auto">
            <a:xfrm>
              <a:off x="16" y="16"/>
              <a:ext cx="2592" cy="1784"/>
            </a:xfrm>
            <a:prstGeom prst="ellipse">
              <a:avLst/>
            </a:prstGeom>
            <a:gradFill rotWithShape="0">
              <a:gsLst>
                <a:gs pos="0">
                  <a:srgbClr val="D8D5D7"/>
                </a:gs>
                <a:gs pos="100000">
                  <a:srgbClr val="A7A8A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de-AT"/>
            </a:p>
          </p:txBody>
        </p:sp>
        <p:pic>
          <p:nvPicPr>
            <p:cNvPr id="27652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24" cy="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4" name="Rectangle 6"/>
          <p:cNvSpPr>
            <a:spLocks noChangeArrowheads="1"/>
          </p:cNvSpPr>
          <p:nvPr>
            <p:ph type="title"/>
          </p:nvPr>
        </p:nvSpPr>
        <p:spPr>
          <a:xfrm>
            <a:off x="1409700" y="723900"/>
            <a:ext cx="12776200" cy="1130300"/>
          </a:xfrm>
          <a:ln/>
        </p:spPr>
        <p:txBody>
          <a:bodyPr/>
          <a:lstStyle/>
          <a:p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Jugendkapelle</a:t>
            </a:r>
            <a:r>
              <a:rPr lang="en-US" altLang="de-DE" sz="5000" b="1" dirty="0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</a:t>
            </a:r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Mooskirchen</a:t>
            </a:r>
            <a:endParaRPr lang="en-US" altLang="de-DE" sz="5000" b="1" dirty="0">
              <a:solidFill>
                <a:srgbClr val="A40800"/>
              </a:solidFill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sp>
        <p:nvSpPr>
          <p:cNvPr id="27655" name="Rectangle 7"/>
          <p:cNvSpPr>
            <a:spLocks noChangeArrowheads="1"/>
          </p:cNvSpPr>
          <p:nvPr>
            <p:ph type="body" idx="1"/>
          </p:nvPr>
        </p:nvSpPr>
        <p:spPr>
          <a:xfrm>
            <a:off x="12700" y="3175000"/>
            <a:ext cx="12966700" cy="1130300"/>
          </a:xfrm>
          <a:ln/>
        </p:spPr>
        <p:txBody>
          <a:bodyPr/>
          <a:lstStyle/>
          <a:p>
            <a:r>
              <a:rPr lang="en-US" altLang="de-DE" sz="4000" dirty="0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Sport und </a:t>
            </a:r>
            <a:r>
              <a:rPr lang="en-US" altLang="de-DE" sz="4000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Ausflüge</a:t>
            </a:r>
            <a:r>
              <a:rPr lang="en-US" altLang="de-DE" sz="4000" dirty="0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</a:t>
            </a:r>
            <a:r>
              <a:rPr lang="en-US" altLang="de-DE" sz="4000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im</a:t>
            </a:r>
            <a:r>
              <a:rPr lang="en-US" altLang="de-DE" sz="4000" dirty="0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Sommer</a:t>
            </a:r>
            <a:endParaRPr lang="en-US" altLang="de-DE" sz="4000" dirty="0"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25400"/>
            <a:ext cx="28098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4137025"/>
            <a:ext cx="66421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79900"/>
            <a:ext cx="37973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721225"/>
            <a:ext cx="48641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4603750"/>
            <a:ext cx="4864100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13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040313"/>
            <a:ext cx="51435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Picture 14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473700"/>
            <a:ext cx="552450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15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5165725"/>
            <a:ext cx="4978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Picture 16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5991225"/>
            <a:ext cx="49149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/>
          </p:cNvSpPr>
          <p:nvPr/>
        </p:nvSpPr>
        <p:spPr bwMode="auto">
          <a:xfrm>
            <a:off x="0" y="1841500"/>
            <a:ext cx="13068300" cy="1130300"/>
          </a:xfrm>
          <a:prstGeom prst="rect">
            <a:avLst/>
          </a:prstGeom>
          <a:gradFill rotWithShape="0">
            <a:gsLst>
              <a:gs pos="0">
                <a:srgbClr val="D8D5D7"/>
              </a:gs>
              <a:gs pos="49942">
                <a:srgbClr val="EBE8EB"/>
              </a:gs>
              <a:gs pos="82382">
                <a:srgbClr val="FDFBFF"/>
              </a:gs>
              <a:gs pos="100000">
                <a:srgbClr val="FDFB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sp>
        <p:nvSpPr>
          <p:cNvPr id="28674" name="Rectangle 2"/>
          <p:cNvSpPr>
            <a:spLocks/>
          </p:cNvSpPr>
          <p:nvPr/>
        </p:nvSpPr>
        <p:spPr bwMode="auto">
          <a:xfrm>
            <a:off x="-241300" y="-25400"/>
            <a:ext cx="13322300" cy="187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grpSp>
        <p:nvGrpSpPr>
          <p:cNvPr id="28677" name="Group 5"/>
          <p:cNvGrpSpPr>
            <a:grpSpLocks/>
          </p:cNvGrpSpPr>
          <p:nvPr/>
        </p:nvGrpSpPr>
        <p:grpSpPr bwMode="auto">
          <a:xfrm>
            <a:off x="-1079500" y="-304800"/>
            <a:ext cx="4165600" cy="2882900"/>
            <a:chOff x="0" y="0"/>
            <a:chExt cx="2624" cy="1816"/>
          </a:xfrm>
        </p:grpSpPr>
        <p:sp>
          <p:nvSpPr>
            <p:cNvPr id="28675" name="Oval 3"/>
            <p:cNvSpPr>
              <a:spLocks/>
            </p:cNvSpPr>
            <p:nvPr/>
          </p:nvSpPr>
          <p:spPr bwMode="auto">
            <a:xfrm>
              <a:off x="16" y="16"/>
              <a:ext cx="2592" cy="1784"/>
            </a:xfrm>
            <a:prstGeom prst="ellipse">
              <a:avLst/>
            </a:prstGeom>
            <a:gradFill rotWithShape="0">
              <a:gsLst>
                <a:gs pos="0">
                  <a:srgbClr val="D8D5D7"/>
                </a:gs>
                <a:gs pos="100000">
                  <a:srgbClr val="A7A8A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de-AT"/>
            </a:p>
          </p:txBody>
        </p:sp>
        <p:pic>
          <p:nvPicPr>
            <p:cNvPr id="28676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24" cy="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78" name="Rectangle 6"/>
          <p:cNvSpPr>
            <a:spLocks noChangeArrowheads="1"/>
          </p:cNvSpPr>
          <p:nvPr>
            <p:ph type="title"/>
          </p:nvPr>
        </p:nvSpPr>
        <p:spPr>
          <a:xfrm>
            <a:off x="1409700" y="723900"/>
            <a:ext cx="12776200" cy="1130300"/>
          </a:xfrm>
          <a:ln/>
        </p:spPr>
        <p:txBody>
          <a:bodyPr/>
          <a:lstStyle/>
          <a:p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Jugendkapelle</a:t>
            </a:r>
            <a:r>
              <a:rPr lang="en-US" altLang="de-DE" sz="5000" b="1" dirty="0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</a:t>
            </a:r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Mooskirchen</a:t>
            </a:r>
            <a:endParaRPr lang="en-US" altLang="de-DE" sz="5000" b="1" dirty="0">
              <a:solidFill>
                <a:srgbClr val="A40800"/>
              </a:solidFill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sp>
        <p:nvSpPr>
          <p:cNvPr id="28679" name="Rectangle 7"/>
          <p:cNvSpPr>
            <a:spLocks noChangeArrowheads="1"/>
          </p:cNvSpPr>
          <p:nvPr>
            <p:ph type="body" idx="1"/>
          </p:nvPr>
        </p:nvSpPr>
        <p:spPr>
          <a:xfrm>
            <a:off x="12700" y="3175000"/>
            <a:ext cx="12966700" cy="1130300"/>
          </a:xfrm>
          <a:ln/>
        </p:spPr>
        <p:txBody>
          <a:bodyPr/>
          <a:lstStyle/>
          <a:p>
            <a:r>
              <a:rPr lang="en-US" altLang="de-DE" sz="4000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Bezirksblasmusikertreffen</a:t>
            </a:r>
            <a:endParaRPr lang="en-US" altLang="de-DE" sz="4000" dirty="0"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25400"/>
            <a:ext cx="28098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13" y="4660900"/>
            <a:ext cx="60579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656138"/>
            <a:ext cx="60579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5156200"/>
            <a:ext cx="56769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5156200"/>
            <a:ext cx="56769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/>
          </p:cNvSpPr>
          <p:nvPr/>
        </p:nvSpPr>
        <p:spPr bwMode="auto">
          <a:xfrm>
            <a:off x="0" y="1841500"/>
            <a:ext cx="13068300" cy="1130300"/>
          </a:xfrm>
          <a:prstGeom prst="rect">
            <a:avLst/>
          </a:prstGeom>
          <a:gradFill rotWithShape="0">
            <a:gsLst>
              <a:gs pos="0">
                <a:srgbClr val="D8D5D7"/>
              </a:gs>
              <a:gs pos="49942">
                <a:srgbClr val="EBE8EB"/>
              </a:gs>
              <a:gs pos="82382">
                <a:srgbClr val="FDFBFF"/>
              </a:gs>
              <a:gs pos="100000">
                <a:srgbClr val="FDFB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sp>
        <p:nvSpPr>
          <p:cNvPr id="29698" name="Rectangle 2"/>
          <p:cNvSpPr>
            <a:spLocks/>
          </p:cNvSpPr>
          <p:nvPr/>
        </p:nvSpPr>
        <p:spPr bwMode="auto">
          <a:xfrm>
            <a:off x="-241300" y="-25400"/>
            <a:ext cx="13322300" cy="187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grpSp>
        <p:nvGrpSpPr>
          <p:cNvPr id="29701" name="Group 5"/>
          <p:cNvGrpSpPr>
            <a:grpSpLocks/>
          </p:cNvGrpSpPr>
          <p:nvPr/>
        </p:nvGrpSpPr>
        <p:grpSpPr bwMode="auto">
          <a:xfrm>
            <a:off x="-1079500" y="-304800"/>
            <a:ext cx="4165600" cy="2882900"/>
            <a:chOff x="0" y="0"/>
            <a:chExt cx="2624" cy="1816"/>
          </a:xfrm>
        </p:grpSpPr>
        <p:sp>
          <p:nvSpPr>
            <p:cNvPr id="29699" name="Oval 3"/>
            <p:cNvSpPr>
              <a:spLocks/>
            </p:cNvSpPr>
            <p:nvPr/>
          </p:nvSpPr>
          <p:spPr bwMode="auto">
            <a:xfrm>
              <a:off x="16" y="16"/>
              <a:ext cx="2592" cy="1784"/>
            </a:xfrm>
            <a:prstGeom prst="ellipse">
              <a:avLst/>
            </a:prstGeom>
            <a:gradFill rotWithShape="0">
              <a:gsLst>
                <a:gs pos="0">
                  <a:srgbClr val="D8D5D7"/>
                </a:gs>
                <a:gs pos="100000">
                  <a:srgbClr val="A7A8A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de-AT"/>
            </a:p>
          </p:txBody>
        </p:sp>
        <p:pic>
          <p:nvPicPr>
            <p:cNvPr id="29700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24" cy="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702" name="Rectangle 6"/>
          <p:cNvSpPr>
            <a:spLocks noChangeArrowheads="1"/>
          </p:cNvSpPr>
          <p:nvPr>
            <p:ph type="title"/>
          </p:nvPr>
        </p:nvSpPr>
        <p:spPr>
          <a:xfrm>
            <a:off x="1409700" y="723900"/>
            <a:ext cx="12776200" cy="1130300"/>
          </a:xfrm>
          <a:ln/>
        </p:spPr>
        <p:txBody>
          <a:bodyPr/>
          <a:lstStyle/>
          <a:p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Jugendkapelle</a:t>
            </a:r>
            <a:r>
              <a:rPr lang="en-US" altLang="de-DE" sz="5000" b="1" dirty="0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</a:t>
            </a:r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Mooskirchen</a:t>
            </a:r>
            <a:endParaRPr lang="en-US" altLang="de-DE" sz="5000" b="1" dirty="0">
              <a:solidFill>
                <a:srgbClr val="A40800"/>
              </a:solidFill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sp>
        <p:nvSpPr>
          <p:cNvPr id="29703" name="Rectangle 7"/>
          <p:cNvSpPr>
            <a:spLocks noChangeArrowheads="1"/>
          </p:cNvSpPr>
          <p:nvPr>
            <p:ph type="body" idx="1"/>
          </p:nvPr>
        </p:nvSpPr>
        <p:spPr>
          <a:xfrm>
            <a:off x="12700" y="3175000"/>
            <a:ext cx="12966700" cy="1130300"/>
          </a:xfrm>
          <a:ln/>
        </p:spPr>
        <p:txBody>
          <a:bodyPr/>
          <a:lstStyle/>
          <a:p>
            <a:r>
              <a:rPr lang="en-US" altLang="de-DE" sz="4000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Musikalische</a:t>
            </a:r>
            <a:r>
              <a:rPr lang="en-US" altLang="de-DE" sz="4000" dirty="0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</a:t>
            </a:r>
            <a:r>
              <a:rPr lang="en-US" altLang="de-DE" sz="4000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Kleingruppen</a:t>
            </a:r>
            <a:endParaRPr lang="en-US" altLang="de-DE" sz="4000" dirty="0"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25400"/>
            <a:ext cx="28098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11625"/>
            <a:ext cx="47117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4111625"/>
            <a:ext cx="47117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013" y="4672013"/>
            <a:ext cx="47244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4521200"/>
            <a:ext cx="47244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13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965700"/>
            <a:ext cx="38100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ure 14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448300"/>
            <a:ext cx="32385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15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299200"/>
            <a:ext cx="32385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Picture 16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0" y="5613400"/>
            <a:ext cx="47117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17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5610225"/>
            <a:ext cx="46990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/>
          </p:cNvSpPr>
          <p:nvPr/>
        </p:nvSpPr>
        <p:spPr bwMode="auto">
          <a:xfrm>
            <a:off x="0" y="1841500"/>
            <a:ext cx="13068300" cy="1130300"/>
          </a:xfrm>
          <a:prstGeom prst="rect">
            <a:avLst/>
          </a:prstGeom>
          <a:gradFill rotWithShape="0">
            <a:gsLst>
              <a:gs pos="0">
                <a:srgbClr val="D8D5D7"/>
              </a:gs>
              <a:gs pos="49942">
                <a:srgbClr val="EBE8EB"/>
              </a:gs>
              <a:gs pos="82382">
                <a:srgbClr val="FDFBFF"/>
              </a:gs>
              <a:gs pos="100000">
                <a:srgbClr val="FDFB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sp>
        <p:nvSpPr>
          <p:cNvPr id="30722" name="Rectangle 2"/>
          <p:cNvSpPr>
            <a:spLocks/>
          </p:cNvSpPr>
          <p:nvPr/>
        </p:nvSpPr>
        <p:spPr bwMode="auto">
          <a:xfrm>
            <a:off x="-241300" y="-25400"/>
            <a:ext cx="13322300" cy="187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grpSp>
        <p:nvGrpSpPr>
          <p:cNvPr id="30725" name="Group 5"/>
          <p:cNvGrpSpPr>
            <a:grpSpLocks/>
          </p:cNvGrpSpPr>
          <p:nvPr/>
        </p:nvGrpSpPr>
        <p:grpSpPr bwMode="auto">
          <a:xfrm>
            <a:off x="-1079500" y="-304800"/>
            <a:ext cx="4165600" cy="2882900"/>
            <a:chOff x="0" y="0"/>
            <a:chExt cx="2624" cy="1816"/>
          </a:xfrm>
        </p:grpSpPr>
        <p:sp>
          <p:nvSpPr>
            <p:cNvPr id="30723" name="Oval 3"/>
            <p:cNvSpPr>
              <a:spLocks/>
            </p:cNvSpPr>
            <p:nvPr/>
          </p:nvSpPr>
          <p:spPr bwMode="auto">
            <a:xfrm>
              <a:off x="16" y="16"/>
              <a:ext cx="2592" cy="1784"/>
            </a:xfrm>
            <a:prstGeom prst="ellipse">
              <a:avLst/>
            </a:prstGeom>
            <a:gradFill rotWithShape="0">
              <a:gsLst>
                <a:gs pos="0">
                  <a:srgbClr val="D8D5D7"/>
                </a:gs>
                <a:gs pos="100000">
                  <a:srgbClr val="A7A8A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de-AT"/>
            </a:p>
          </p:txBody>
        </p:sp>
        <p:pic>
          <p:nvPicPr>
            <p:cNvPr id="30724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24" cy="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6" name="Rectangle 6"/>
          <p:cNvSpPr>
            <a:spLocks noChangeArrowheads="1"/>
          </p:cNvSpPr>
          <p:nvPr>
            <p:ph type="title"/>
          </p:nvPr>
        </p:nvSpPr>
        <p:spPr>
          <a:xfrm>
            <a:off x="1409700" y="723900"/>
            <a:ext cx="12776200" cy="1130300"/>
          </a:xfrm>
          <a:ln/>
        </p:spPr>
        <p:txBody>
          <a:bodyPr/>
          <a:lstStyle/>
          <a:p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Jugendkapelle</a:t>
            </a:r>
            <a:r>
              <a:rPr lang="en-US" altLang="de-DE" sz="5000" b="1" dirty="0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</a:t>
            </a:r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Mooskirchen</a:t>
            </a:r>
            <a:endParaRPr lang="en-US" altLang="de-DE" sz="5000" b="1" dirty="0">
              <a:solidFill>
                <a:srgbClr val="A40800"/>
              </a:solidFill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sp>
        <p:nvSpPr>
          <p:cNvPr id="30727" name="Rectangle 7"/>
          <p:cNvSpPr>
            <a:spLocks noChangeArrowheads="1"/>
          </p:cNvSpPr>
          <p:nvPr>
            <p:ph type="body" idx="1"/>
          </p:nvPr>
        </p:nvSpPr>
        <p:spPr>
          <a:xfrm>
            <a:off x="12700" y="3175000"/>
            <a:ext cx="12966700" cy="1130300"/>
          </a:xfrm>
          <a:ln/>
        </p:spPr>
        <p:txBody>
          <a:bodyPr/>
          <a:lstStyle/>
          <a:p>
            <a:r>
              <a:rPr lang="en-US" altLang="de-DE" sz="4000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Schnapsturnier</a:t>
            </a:r>
            <a:endParaRPr lang="en-US" altLang="de-DE" sz="4000" dirty="0"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25400"/>
            <a:ext cx="28098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4178300"/>
            <a:ext cx="4978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4178300"/>
            <a:ext cx="4978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4902200"/>
            <a:ext cx="4978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4851400"/>
            <a:ext cx="51054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3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5597525"/>
            <a:ext cx="4978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/>
          </p:cNvSpPr>
          <p:nvPr/>
        </p:nvSpPr>
        <p:spPr bwMode="auto">
          <a:xfrm>
            <a:off x="0" y="1841500"/>
            <a:ext cx="13068300" cy="1130300"/>
          </a:xfrm>
          <a:prstGeom prst="rect">
            <a:avLst/>
          </a:prstGeom>
          <a:gradFill rotWithShape="0">
            <a:gsLst>
              <a:gs pos="0">
                <a:srgbClr val="D8D5D7"/>
              </a:gs>
              <a:gs pos="49942">
                <a:srgbClr val="EBE8EB"/>
              </a:gs>
              <a:gs pos="82382">
                <a:srgbClr val="FDFBFF"/>
              </a:gs>
              <a:gs pos="100000">
                <a:srgbClr val="FDFB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sp>
        <p:nvSpPr>
          <p:cNvPr id="31746" name="Rectangle 2"/>
          <p:cNvSpPr>
            <a:spLocks/>
          </p:cNvSpPr>
          <p:nvPr/>
        </p:nvSpPr>
        <p:spPr bwMode="auto">
          <a:xfrm>
            <a:off x="-241300" y="-25400"/>
            <a:ext cx="13322300" cy="187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grpSp>
        <p:nvGrpSpPr>
          <p:cNvPr id="31749" name="Group 5"/>
          <p:cNvGrpSpPr>
            <a:grpSpLocks/>
          </p:cNvGrpSpPr>
          <p:nvPr/>
        </p:nvGrpSpPr>
        <p:grpSpPr bwMode="auto">
          <a:xfrm>
            <a:off x="-1079500" y="-304800"/>
            <a:ext cx="4165600" cy="2882900"/>
            <a:chOff x="0" y="0"/>
            <a:chExt cx="2624" cy="1816"/>
          </a:xfrm>
        </p:grpSpPr>
        <p:sp>
          <p:nvSpPr>
            <p:cNvPr id="31747" name="Oval 3"/>
            <p:cNvSpPr>
              <a:spLocks/>
            </p:cNvSpPr>
            <p:nvPr/>
          </p:nvSpPr>
          <p:spPr bwMode="auto">
            <a:xfrm>
              <a:off x="16" y="16"/>
              <a:ext cx="2592" cy="1784"/>
            </a:xfrm>
            <a:prstGeom prst="ellipse">
              <a:avLst/>
            </a:prstGeom>
            <a:gradFill rotWithShape="0">
              <a:gsLst>
                <a:gs pos="0">
                  <a:srgbClr val="D8D5D7"/>
                </a:gs>
                <a:gs pos="100000">
                  <a:srgbClr val="A7A8A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de-AT"/>
            </a:p>
          </p:txBody>
        </p:sp>
        <p:pic>
          <p:nvPicPr>
            <p:cNvPr id="31748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24" cy="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50" name="Rectangle 6"/>
          <p:cNvSpPr>
            <a:spLocks noChangeArrowheads="1"/>
          </p:cNvSpPr>
          <p:nvPr>
            <p:ph type="title"/>
          </p:nvPr>
        </p:nvSpPr>
        <p:spPr>
          <a:xfrm>
            <a:off x="1409700" y="723900"/>
            <a:ext cx="12776200" cy="1130300"/>
          </a:xfrm>
          <a:ln/>
        </p:spPr>
        <p:txBody>
          <a:bodyPr/>
          <a:lstStyle/>
          <a:p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Jugendkapelle</a:t>
            </a:r>
            <a:r>
              <a:rPr lang="en-US" altLang="de-DE" sz="5000" b="1" dirty="0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</a:t>
            </a:r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Mooskirchen</a:t>
            </a:r>
            <a:endParaRPr lang="en-US" altLang="de-DE" sz="5000" b="1" dirty="0">
              <a:solidFill>
                <a:srgbClr val="A40800"/>
              </a:solidFill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>
            <p:ph type="body" idx="1"/>
          </p:nvPr>
        </p:nvSpPr>
        <p:spPr>
          <a:xfrm>
            <a:off x="12700" y="3175000"/>
            <a:ext cx="12966700" cy="1130300"/>
          </a:xfrm>
          <a:ln/>
        </p:spPr>
        <p:txBody>
          <a:bodyPr/>
          <a:lstStyle/>
          <a:p>
            <a:r>
              <a:rPr lang="en-US" altLang="de-DE" sz="4000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Stocksport</a:t>
            </a:r>
            <a:r>
              <a:rPr lang="en-US" altLang="de-DE" sz="4000" dirty="0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</a:t>
            </a:r>
            <a:r>
              <a:rPr lang="en-US" altLang="de-DE" sz="4000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im</a:t>
            </a:r>
            <a:r>
              <a:rPr lang="en-US" altLang="de-DE" sz="4000" dirty="0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</a:t>
            </a:r>
            <a:r>
              <a:rPr lang="en-US" altLang="de-DE" sz="4000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Herbst</a:t>
            </a:r>
            <a:endParaRPr lang="en-US" altLang="de-DE" sz="4000" dirty="0"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25400"/>
            <a:ext cx="28098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4000500"/>
            <a:ext cx="47625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4000500"/>
            <a:ext cx="47625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4711700"/>
            <a:ext cx="47625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1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4673600"/>
            <a:ext cx="47625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13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829300"/>
            <a:ext cx="50800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/>
          </p:cNvSpPr>
          <p:nvPr/>
        </p:nvSpPr>
        <p:spPr bwMode="auto">
          <a:xfrm>
            <a:off x="0" y="1841500"/>
            <a:ext cx="13068300" cy="1130300"/>
          </a:xfrm>
          <a:prstGeom prst="rect">
            <a:avLst/>
          </a:prstGeom>
          <a:gradFill rotWithShape="0">
            <a:gsLst>
              <a:gs pos="0">
                <a:srgbClr val="D8D5D7"/>
              </a:gs>
              <a:gs pos="49942">
                <a:srgbClr val="EBE8EB"/>
              </a:gs>
              <a:gs pos="82382">
                <a:srgbClr val="FDFBFF"/>
              </a:gs>
              <a:gs pos="100000">
                <a:srgbClr val="FDFB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sp>
        <p:nvSpPr>
          <p:cNvPr id="32770" name="Rectangle 2"/>
          <p:cNvSpPr>
            <a:spLocks/>
          </p:cNvSpPr>
          <p:nvPr/>
        </p:nvSpPr>
        <p:spPr bwMode="auto">
          <a:xfrm>
            <a:off x="-241300" y="-25400"/>
            <a:ext cx="13322300" cy="187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grpSp>
        <p:nvGrpSpPr>
          <p:cNvPr id="32773" name="Group 5"/>
          <p:cNvGrpSpPr>
            <a:grpSpLocks/>
          </p:cNvGrpSpPr>
          <p:nvPr/>
        </p:nvGrpSpPr>
        <p:grpSpPr bwMode="auto">
          <a:xfrm>
            <a:off x="-1079500" y="-304800"/>
            <a:ext cx="4165600" cy="2882900"/>
            <a:chOff x="0" y="0"/>
            <a:chExt cx="2624" cy="1816"/>
          </a:xfrm>
        </p:grpSpPr>
        <p:sp>
          <p:nvSpPr>
            <p:cNvPr id="32771" name="Oval 3"/>
            <p:cNvSpPr>
              <a:spLocks/>
            </p:cNvSpPr>
            <p:nvPr/>
          </p:nvSpPr>
          <p:spPr bwMode="auto">
            <a:xfrm>
              <a:off x="16" y="16"/>
              <a:ext cx="2592" cy="1784"/>
            </a:xfrm>
            <a:prstGeom prst="ellipse">
              <a:avLst/>
            </a:prstGeom>
            <a:gradFill rotWithShape="0">
              <a:gsLst>
                <a:gs pos="0">
                  <a:srgbClr val="D8D5D7"/>
                </a:gs>
                <a:gs pos="100000">
                  <a:srgbClr val="A7A8A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de-AT"/>
            </a:p>
          </p:txBody>
        </p:sp>
        <p:pic>
          <p:nvPicPr>
            <p:cNvPr id="32772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24" cy="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74" name="Rectangle 6"/>
          <p:cNvSpPr>
            <a:spLocks noChangeArrowheads="1"/>
          </p:cNvSpPr>
          <p:nvPr>
            <p:ph type="title"/>
          </p:nvPr>
        </p:nvSpPr>
        <p:spPr>
          <a:xfrm>
            <a:off x="1409700" y="723900"/>
            <a:ext cx="12776200" cy="1130300"/>
          </a:xfrm>
          <a:ln/>
        </p:spPr>
        <p:txBody>
          <a:bodyPr/>
          <a:lstStyle/>
          <a:p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Jugendkapelle</a:t>
            </a:r>
            <a:r>
              <a:rPr lang="en-US" altLang="de-DE" sz="5000" b="1" dirty="0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</a:t>
            </a:r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Mooskirchen</a:t>
            </a:r>
            <a:endParaRPr lang="en-US" altLang="de-DE" sz="5000" b="1" dirty="0">
              <a:solidFill>
                <a:srgbClr val="A40800"/>
              </a:solidFill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sp>
        <p:nvSpPr>
          <p:cNvPr id="32775" name="Rectangle 7"/>
          <p:cNvSpPr>
            <a:spLocks noChangeArrowheads="1"/>
          </p:cNvSpPr>
          <p:nvPr>
            <p:ph type="body" idx="1"/>
          </p:nvPr>
        </p:nvSpPr>
        <p:spPr>
          <a:xfrm>
            <a:off x="12700" y="3175000"/>
            <a:ext cx="12966700" cy="1130300"/>
          </a:xfrm>
          <a:ln/>
        </p:spPr>
        <p:txBody>
          <a:bodyPr/>
          <a:lstStyle/>
          <a:p>
            <a:r>
              <a:rPr lang="en-US" altLang="de-DE" sz="4000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Wunschkonzert</a:t>
            </a:r>
            <a:endParaRPr lang="en-US" altLang="de-DE" sz="4000" dirty="0"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25400"/>
            <a:ext cx="28098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3987800"/>
            <a:ext cx="444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292600"/>
            <a:ext cx="444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4686300"/>
            <a:ext cx="444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4381500"/>
            <a:ext cx="444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3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041900"/>
            <a:ext cx="444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4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4737100"/>
            <a:ext cx="444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Picture 15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5410200"/>
            <a:ext cx="444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4" name="Picture 16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5105400"/>
            <a:ext cx="444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5" name="Picture 17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5410200"/>
            <a:ext cx="444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6" name="Picture 18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715000"/>
            <a:ext cx="444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7" name="Picture 19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5715000"/>
            <a:ext cx="444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8" name="Picture 20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6019800"/>
            <a:ext cx="444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/>
          </p:cNvSpPr>
          <p:nvPr/>
        </p:nvSpPr>
        <p:spPr bwMode="auto">
          <a:xfrm>
            <a:off x="0" y="1841500"/>
            <a:ext cx="13068300" cy="1130300"/>
          </a:xfrm>
          <a:prstGeom prst="rect">
            <a:avLst/>
          </a:prstGeom>
          <a:gradFill rotWithShape="0">
            <a:gsLst>
              <a:gs pos="0">
                <a:srgbClr val="D8D5D7"/>
              </a:gs>
              <a:gs pos="49942">
                <a:srgbClr val="EBE8EB"/>
              </a:gs>
              <a:gs pos="82382">
                <a:srgbClr val="FDFBFF"/>
              </a:gs>
              <a:gs pos="100000">
                <a:srgbClr val="FDFB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sp>
        <p:nvSpPr>
          <p:cNvPr id="15362" name="Rectangle 2"/>
          <p:cNvSpPr>
            <a:spLocks/>
          </p:cNvSpPr>
          <p:nvPr/>
        </p:nvSpPr>
        <p:spPr bwMode="auto">
          <a:xfrm>
            <a:off x="-241300" y="-25400"/>
            <a:ext cx="13322300" cy="187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grpSp>
        <p:nvGrpSpPr>
          <p:cNvPr id="15365" name="Group 5"/>
          <p:cNvGrpSpPr>
            <a:grpSpLocks/>
          </p:cNvGrpSpPr>
          <p:nvPr/>
        </p:nvGrpSpPr>
        <p:grpSpPr bwMode="auto">
          <a:xfrm>
            <a:off x="-1079500" y="-304800"/>
            <a:ext cx="4165600" cy="2882900"/>
            <a:chOff x="0" y="0"/>
            <a:chExt cx="2624" cy="1816"/>
          </a:xfrm>
        </p:grpSpPr>
        <p:sp>
          <p:nvSpPr>
            <p:cNvPr id="15363" name="Oval 3"/>
            <p:cNvSpPr>
              <a:spLocks/>
            </p:cNvSpPr>
            <p:nvPr/>
          </p:nvSpPr>
          <p:spPr bwMode="auto">
            <a:xfrm>
              <a:off x="16" y="16"/>
              <a:ext cx="2592" cy="1784"/>
            </a:xfrm>
            <a:prstGeom prst="ellipse">
              <a:avLst/>
            </a:prstGeom>
            <a:gradFill rotWithShape="0">
              <a:gsLst>
                <a:gs pos="0">
                  <a:srgbClr val="D8D5D7"/>
                </a:gs>
                <a:gs pos="100000">
                  <a:srgbClr val="A7A8A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de-AT"/>
            </a:p>
          </p:txBody>
        </p:sp>
        <p:pic>
          <p:nvPicPr>
            <p:cNvPr id="15364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24" cy="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6" name="Rectangle 6"/>
          <p:cNvSpPr>
            <a:spLocks noChangeArrowheads="1"/>
          </p:cNvSpPr>
          <p:nvPr>
            <p:ph type="title"/>
          </p:nvPr>
        </p:nvSpPr>
        <p:spPr>
          <a:xfrm>
            <a:off x="1409700" y="723900"/>
            <a:ext cx="12776200" cy="1130300"/>
          </a:xfrm>
          <a:ln/>
        </p:spPr>
        <p:txBody>
          <a:bodyPr/>
          <a:lstStyle/>
          <a:p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Jugendkapelle</a:t>
            </a:r>
            <a:r>
              <a:rPr lang="en-US" altLang="de-DE" sz="5000" b="1" dirty="0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</a:t>
            </a:r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Mooskirchen</a:t>
            </a:r>
            <a:endParaRPr lang="en-US" altLang="de-DE" sz="5000" b="1" dirty="0">
              <a:solidFill>
                <a:srgbClr val="A40800"/>
              </a:solidFill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sp>
        <p:nvSpPr>
          <p:cNvPr id="15367" name="Rectangle 7"/>
          <p:cNvSpPr>
            <a:spLocks noChangeArrowheads="1"/>
          </p:cNvSpPr>
          <p:nvPr>
            <p:ph type="body" idx="1"/>
          </p:nvPr>
        </p:nvSpPr>
        <p:spPr>
          <a:xfrm>
            <a:off x="1409700" y="4813300"/>
            <a:ext cx="10464800" cy="1130300"/>
          </a:xfrm>
          <a:ln/>
        </p:spPr>
        <p:txBody>
          <a:bodyPr/>
          <a:lstStyle/>
          <a:p>
            <a:r>
              <a:rPr lang="en-US" altLang="de-DE" sz="4800" b="1" dirty="0" err="1">
                <a:latin typeface="Maiandra GD" panose="020E0502030308020204" pitchFamily="34" charset="0"/>
              </a:rPr>
              <a:t>Ein</a:t>
            </a:r>
            <a:r>
              <a:rPr lang="en-US" altLang="de-DE" sz="4800" b="1" dirty="0">
                <a:latin typeface="Maiandra GD" panose="020E0502030308020204" pitchFamily="34" charset="0"/>
              </a:rPr>
              <a:t> </a:t>
            </a:r>
            <a:r>
              <a:rPr lang="en-US" altLang="de-DE" sz="4800" b="1" dirty="0" err="1">
                <a:latin typeface="Maiandra GD" panose="020E0502030308020204" pitchFamily="34" charset="0"/>
              </a:rPr>
              <a:t>Jahr</a:t>
            </a:r>
            <a:r>
              <a:rPr lang="en-US" altLang="de-DE" sz="4800" b="1" dirty="0">
                <a:latin typeface="Maiandra GD" panose="020E0502030308020204" pitchFamily="34" charset="0"/>
              </a:rPr>
              <a:t> </a:t>
            </a:r>
            <a:r>
              <a:rPr lang="en-US" altLang="de-DE" sz="4800" b="1" dirty="0" err="1">
                <a:latin typeface="Maiandra GD" panose="020E0502030308020204" pitchFamily="34" charset="0"/>
              </a:rPr>
              <a:t>im</a:t>
            </a:r>
            <a:r>
              <a:rPr lang="en-US" altLang="de-DE" sz="4800" b="1" dirty="0">
                <a:latin typeface="Maiandra GD" panose="020E0502030308020204" pitchFamily="34" charset="0"/>
              </a:rPr>
              <a:t> </a:t>
            </a:r>
            <a:r>
              <a:rPr lang="en-US" altLang="de-DE" sz="4800" b="1" dirty="0" err="1">
                <a:latin typeface="Maiandra GD" panose="020E0502030308020204" pitchFamily="34" charset="0"/>
              </a:rPr>
              <a:t>Leben</a:t>
            </a:r>
            <a:r>
              <a:rPr lang="en-US" altLang="de-DE" sz="4800" b="1" dirty="0">
                <a:latin typeface="Maiandra GD" panose="020E0502030308020204" pitchFamily="34" charset="0"/>
              </a:rPr>
              <a:t> </a:t>
            </a:r>
            <a:r>
              <a:rPr lang="en-US" altLang="de-DE" sz="4800" b="1" dirty="0" err="1">
                <a:latin typeface="Maiandra GD" panose="020E0502030308020204" pitchFamily="34" charset="0"/>
              </a:rPr>
              <a:t>eines</a:t>
            </a:r>
            <a:r>
              <a:rPr lang="en-US" altLang="de-DE" sz="4800" b="1" dirty="0">
                <a:latin typeface="Maiandra GD" panose="020E0502030308020204" pitchFamily="34" charset="0"/>
              </a:rPr>
              <a:t> </a:t>
            </a:r>
            <a:r>
              <a:rPr lang="en-US" altLang="de-DE" sz="4800" b="1" dirty="0" err="1">
                <a:latin typeface="Maiandra GD" panose="020E0502030308020204" pitchFamily="34" charset="0"/>
              </a:rPr>
              <a:t>Musikers</a:t>
            </a:r>
            <a:endParaRPr lang="en-US" altLang="de-DE" sz="4800" b="1" dirty="0">
              <a:latin typeface="Maiandra GD" panose="020E0502030308020204" pitchFamily="34" charset="0"/>
            </a:endParaRPr>
          </a:p>
        </p:txBody>
      </p:sp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25400"/>
            <a:ext cx="28098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2700" y="8902700"/>
            <a:ext cx="14224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8788400"/>
            <a:ext cx="52609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23153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/>
          </p:cNvSpPr>
          <p:nvPr/>
        </p:nvSpPr>
        <p:spPr bwMode="auto">
          <a:xfrm>
            <a:off x="0" y="1841500"/>
            <a:ext cx="13068300" cy="1130300"/>
          </a:xfrm>
          <a:prstGeom prst="rect">
            <a:avLst/>
          </a:prstGeom>
          <a:gradFill rotWithShape="0">
            <a:gsLst>
              <a:gs pos="0">
                <a:srgbClr val="D8D5D7"/>
              </a:gs>
              <a:gs pos="49942">
                <a:srgbClr val="EBE8EB"/>
              </a:gs>
              <a:gs pos="82382">
                <a:srgbClr val="FDFBFF"/>
              </a:gs>
              <a:gs pos="100000">
                <a:srgbClr val="FDFB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sp>
        <p:nvSpPr>
          <p:cNvPr id="33794" name="Rectangle 2"/>
          <p:cNvSpPr>
            <a:spLocks/>
          </p:cNvSpPr>
          <p:nvPr/>
        </p:nvSpPr>
        <p:spPr bwMode="auto">
          <a:xfrm>
            <a:off x="-241300" y="-25400"/>
            <a:ext cx="13322300" cy="187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grpSp>
        <p:nvGrpSpPr>
          <p:cNvPr id="33797" name="Group 5"/>
          <p:cNvGrpSpPr>
            <a:grpSpLocks/>
          </p:cNvGrpSpPr>
          <p:nvPr/>
        </p:nvGrpSpPr>
        <p:grpSpPr bwMode="auto">
          <a:xfrm>
            <a:off x="-1079500" y="-304800"/>
            <a:ext cx="4165600" cy="2882900"/>
            <a:chOff x="0" y="0"/>
            <a:chExt cx="2624" cy="1816"/>
          </a:xfrm>
        </p:grpSpPr>
        <p:sp>
          <p:nvSpPr>
            <p:cNvPr id="33795" name="Oval 3"/>
            <p:cNvSpPr>
              <a:spLocks/>
            </p:cNvSpPr>
            <p:nvPr/>
          </p:nvSpPr>
          <p:spPr bwMode="auto">
            <a:xfrm>
              <a:off x="16" y="16"/>
              <a:ext cx="2592" cy="1784"/>
            </a:xfrm>
            <a:prstGeom prst="ellipse">
              <a:avLst/>
            </a:prstGeom>
            <a:gradFill rotWithShape="0">
              <a:gsLst>
                <a:gs pos="0">
                  <a:srgbClr val="D8D5D7"/>
                </a:gs>
                <a:gs pos="100000">
                  <a:srgbClr val="A7A8A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de-AT"/>
            </a:p>
          </p:txBody>
        </p:sp>
        <p:pic>
          <p:nvPicPr>
            <p:cNvPr id="33796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24" cy="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798" name="Rectangle 6"/>
          <p:cNvSpPr>
            <a:spLocks noChangeArrowheads="1"/>
          </p:cNvSpPr>
          <p:nvPr>
            <p:ph type="title"/>
          </p:nvPr>
        </p:nvSpPr>
        <p:spPr>
          <a:xfrm>
            <a:off x="1409700" y="723900"/>
            <a:ext cx="12776200" cy="1130300"/>
          </a:xfrm>
          <a:ln/>
        </p:spPr>
        <p:txBody>
          <a:bodyPr/>
          <a:lstStyle/>
          <a:p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Jugendkapelle</a:t>
            </a:r>
            <a:r>
              <a:rPr lang="en-US" altLang="de-DE" sz="5000" b="1" dirty="0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</a:t>
            </a:r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Mooskirchen</a:t>
            </a:r>
            <a:endParaRPr lang="en-US" altLang="de-DE" sz="5000" b="1" dirty="0">
              <a:solidFill>
                <a:srgbClr val="A40800"/>
              </a:solidFill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sp>
        <p:nvSpPr>
          <p:cNvPr id="33799" name="Rectangle 7"/>
          <p:cNvSpPr>
            <a:spLocks noChangeArrowheads="1"/>
          </p:cNvSpPr>
          <p:nvPr>
            <p:ph type="body" idx="1"/>
          </p:nvPr>
        </p:nvSpPr>
        <p:spPr>
          <a:xfrm>
            <a:off x="1409700" y="3076600"/>
            <a:ext cx="10464800" cy="1130300"/>
          </a:xfrm>
          <a:ln/>
        </p:spPr>
        <p:txBody>
          <a:bodyPr/>
          <a:lstStyle/>
          <a:p>
            <a:r>
              <a:rPr lang="en-US" altLang="de-DE" sz="4800" b="1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Ein</a:t>
            </a:r>
            <a:r>
              <a:rPr lang="en-US" altLang="de-DE" sz="4800" b="1" dirty="0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</a:t>
            </a:r>
            <a:r>
              <a:rPr lang="en-US" altLang="de-DE" sz="4800" b="1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Jahr</a:t>
            </a:r>
            <a:r>
              <a:rPr lang="en-US" altLang="de-DE" sz="4800" b="1" dirty="0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</a:t>
            </a:r>
            <a:r>
              <a:rPr lang="en-US" altLang="de-DE" sz="4800" b="1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im</a:t>
            </a:r>
            <a:r>
              <a:rPr lang="en-US" altLang="de-DE" sz="4800" b="1" dirty="0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</a:t>
            </a:r>
            <a:r>
              <a:rPr lang="en-US" altLang="de-DE" sz="4800" b="1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Leben</a:t>
            </a:r>
            <a:r>
              <a:rPr lang="en-US" altLang="de-DE" sz="4800" b="1" dirty="0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</a:t>
            </a:r>
            <a:r>
              <a:rPr lang="en-US" altLang="de-DE" sz="4800" b="1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eines</a:t>
            </a:r>
            <a:r>
              <a:rPr lang="en-US" altLang="de-DE" sz="4800" b="1" dirty="0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</a:t>
            </a:r>
            <a:r>
              <a:rPr lang="en-US" altLang="de-DE" sz="4800" b="1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Musikers</a:t>
            </a:r>
            <a:endParaRPr lang="en-US" altLang="de-DE" sz="4800" b="1" dirty="0"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25400"/>
            <a:ext cx="28098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2700" y="8902700"/>
            <a:ext cx="14224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8788400"/>
            <a:ext cx="52609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4181500"/>
            <a:ext cx="93091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/>
          </p:cNvSpPr>
          <p:nvPr/>
        </p:nvSpPr>
        <p:spPr bwMode="auto">
          <a:xfrm>
            <a:off x="0" y="1841500"/>
            <a:ext cx="13068300" cy="1130300"/>
          </a:xfrm>
          <a:prstGeom prst="rect">
            <a:avLst/>
          </a:prstGeom>
          <a:gradFill rotWithShape="0">
            <a:gsLst>
              <a:gs pos="0">
                <a:srgbClr val="D8D5D7"/>
              </a:gs>
              <a:gs pos="49942">
                <a:srgbClr val="EBE8EB"/>
              </a:gs>
              <a:gs pos="82382">
                <a:srgbClr val="FDFBFF"/>
              </a:gs>
              <a:gs pos="100000">
                <a:srgbClr val="FDFB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sp>
        <p:nvSpPr>
          <p:cNvPr id="16386" name="Rectangle 2"/>
          <p:cNvSpPr>
            <a:spLocks/>
          </p:cNvSpPr>
          <p:nvPr/>
        </p:nvSpPr>
        <p:spPr bwMode="auto">
          <a:xfrm>
            <a:off x="-241300" y="-25400"/>
            <a:ext cx="13322300" cy="187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grpSp>
        <p:nvGrpSpPr>
          <p:cNvPr id="16389" name="Group 5"/>
          <p:cNvGrpSpPr>
            <a:grpSpLocks/>
          </p:cNvGrpSpPr>
          <p:nvPr/>
        </p:nvGrpSpPr>
        <p:grpSpPr bwMode="auto">
          <a:xfrm>
            <a:off x="-1079500" y="-304800"/>
            <a:ext cx="4165600" cy="2882900"/>
            <a:chOff x="0" y="0"/>
            <a:chExt cx="2624" cy="1816"/>
          </a:xfrm>
        </p:grpSpPr>
        <p:sp>
          <p:nvSpPr>
            <p:cNvPr id="16387" name="Oval 3"/>
            <p:cNvSpPr>
              <a:spLocks/>
            </p:cNvSpPr>
            <p:nvPr/>
          </p:nvSpPr>
          <p:spPr bwMode="auto">
            <a:xfrm>
              <a:off x="16" y="16"/>
              <a:ext cx="2592" cy="1784"/>
            </a:xfrm>
            <a:prstGeom prst="ellipse">
              <a:avLst/>
            </a:prstGeom>
            <a:gradFill rotWithShape="0">
              <a:gsLst>
                <a:gs pos="0">
                  <a:srgbClr val="D8D5D7"/>
                </a:gs>
                <a:gs pos="100000">
                  <a:srgbClr val="A7A8A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de-AT"/>
            </a:p>
          </p:txBody>
        </p:sp>
        <p:pic>
          <p:nvPicPr>
            <p:cNvPr id="16388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24" cy="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91" name="Rectangle 7"/>
          <p:cNvSpPr>
            <a:spLocks noChangeArrowheads="1"/>
          </p:cNvSpPr>
          <p:nvPr>
            <p:ph type="body" idx="1"/>
          </p:nvPr>
        </p:nvSpPr>
        <p:spPr>
          <a:xfrm>
            <a:off x="12700" y="3175000"/>
            <a:ext cx="12966700" cy="1130300"/>
          </a:xfrm>
          <a:ln/>
        </p:spPr>
        <p:txBody>
          <a:bodyPr/>
          <a:lstStyle/>
          <a:p>
            <a:r>
              <a:rPr lang="en-US" altLang="de-DE" sz="4000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Jahreshauptversammlung</a:t>
            </a:r>
            <a:endParaRPr lang="en-US" altLang="de-DE" sz="4000" dirty="0"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25400"/>
            <a:ext cx="28098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4457700"/>
            <a:ext cx="49149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4902200"/>
            <a:ext cx="49149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200" y="4451350"/>
            <a:ext cx="27305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200" y="4711700"/>
            <a:ext cx="27305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3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4184650"/>
            <a:ext cx="36449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14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538" y="5116513"/>
            <a:ext cx="26543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6"/>
          <p:cNvSpPr txBox="1">
            <a:spLocks noChangeArrowheads="1"/>
          </p:cNvSpPr>
          <p:nvPr/>
        </p:nvSpPr>
        <p:spPr bwMode="auto">
          <a:xfrm>
            <a:off x="1409700" y="723900"/>
            <a:ext cx="127762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8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r>
              <a:rPr lang="en-US" altLang="de-DE" sz="5000" b="1" smtClean="0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Jugendkapelle Mooskirchen</a:t>
            </a:r>
            <a:endParaRPr lang="en-US" altLang="de-DE" sz="5000" b="1" dirty="0">
              <a:solidFill>
                <a:srgbClr val="A40800"/>
              </a:solidFill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/>
          </p:cNvSpPr>
          <p:nvPr/>
        </p:nvSpPr>
        <p:spPr bwMode="auto">
          <a:xfrm>
            <a:off x="0" y="1841500"/>
            <a:ext cx="13068300" cy="1130300"/>
          </a:xfrm>
          <a:prstGeom prst="rect">
            <a:avLst/>
          </a:prstGeom>
          <a:gradFill rotWithShape="0">
            <a:gsLst>
              <a:gs pos="0">
                <a:srgbClr val="D8D5D7"/>
              </a:gs>
              <a:gs pos="49942">
                <a:srgbClr val="EBE8EB"/>
              </a:gs>
              <a:gs pos="82382">
                <a:srgbClr val="FDFBFF"/>
              </a:gs>
              <a:gs pos="100000">
                <a:srgbClr val="FDFB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sp>
        <p:nvSpPr>
          <p:cNvPr id="17410" name="Rectangle 2"/>
          <p:cNvSpPr>
            <a:spLocks/>
          </p:cNvSpPr>
          <p:nvPr/>
        </p:nvSpPr>
        <p:spPr bwMode="auto">
          <a:xfrm>
            <a:off x="-241300" y="-25400"/>
            <a:ext cx="13322300" cy="187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grpSp>
        <p:nvGrpSpPr>
          <p:cNvPr id="17413" name="Group 5"/>
          <p:cNvGrpSpPr>
            <a:grpSpLocks/>
          </p:cNvGrpSpPr>
          <p:nvPr/>
        </p:nvGrpSpPr>
        <p:grpSpPr bwMode="auto">
          <a:xfrm>
            <a:off x="-1079500" y="-304800"/>
            <a:ext cx="4165600" cy="2882900"/>
            <a:chOff x="0" y="0"/>
            <a:chExt cx="2624" cy="1816"/>
          </a:xfrm>
        </p:grpSpPr>
        <p:sp>
          <p:nvSpPr>
            <p:cNvPr id="17411" name="Oval 3"/>
            <p:cNvSpPr>
              <a:spLocks/>
            </p:cNvSpPr>
            <p:nvPr/>
          </p:nvSpPr>
          <p:spPr bwMode="auto">
            <a:xfrm>
              <a:off x="16" y="16"/>
              <a:ext cx="2592" cy="1784"/>
            </a:xfrm>
            <a:prstGeom prst="ellipse">
              <a:avLst/>
            </a:prstGeom>
            <a:gradFill rotWithShape="0">
              <a:gsLst>
                <a:gs pos="0">
                  <a:srgbClr val="D8D5D7"/>
                </a:gs>
                <a:gs pos="100000">
                  <a:srgbClr val="A7A8A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de-AT"/>
            </a:p>
          </p:txBody>
        </p:sp>
        <p:pic>
          <p:nvPicPr>
            <p:cNvPr id="17412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24" cy="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5" name="Rectangle 7"/>
          <p:cNvSpPr>
            <a:spLocks noChangeArrowheads="1"/>
          </p:cNvSpPr>
          <p:nvPr>
            <p:ph type="body" idx="1"/>
          </p:nvPr>
        </p:nvSpPr>
        <p:spPr>
          <a:xfrm>
            <a:off x="12700" y="3175000"/>
            <a:ext cx="12966700" cy="1130300"/>
          </a:xfrm>
          <a:ln/>
        </p:spPr>
        <p:txBody>
          <a:bodyPr/>
          <a:lstStyle/>
          <a:p>
            <a:r>
              <a:rPr lang="en-US" altLang="de-DE" sz="4000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Stocksport</a:t>
            </a:r>
            <a:r>
              <a:rPr lang="en-US" altLang="de-DE" sz="4000" dirty="0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</a:t>
            </a:r>
            <a:r>
              <a:rPr lang="en-US" altLang="de-DE" sz="4000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im</a:t>
            </a:r>
            <a:r>
              <a:rPr lang="en-US" altLang="de-DE" sz="4000" dirty="0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Winter</a:t>
            </a:r>
            <a:endParaRPr lang="en-US" altLang="de-DE" sz="4000" dirty="0"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25400"/>
            <a:ext cx="28098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4278313"/>
            <a:ext cx="52197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278313"/>
            <a:ext cx="52197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4670425"/>
            <a:ext cx="52197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672013"/>
            <a:ext cx="5219700" cy="353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13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5905500"/>
            <a:ext cx="38100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4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6362700"/>
            <a:ext cx="38100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6"/>
          <p:cNvSpPr txBox="1">
            <a:spLocks noChangeArrowheads="1"/>
          </p:cNvSpPr>
          <p:nvPr/>
        </p:nvSpPr>
        <p:spPr bwMode="auto">
          <a:xfrm>
            <a:off x="1409700" y="723900"/>
            <a:ext cx="127762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8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r>
              <a:rPr lang="en-US" altLang="de-DE" sz="5000" b="1" smtClean="0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Jugendkapelle Mooskirchen</a:t>
            </a:r>
            <a:endParaRPr lang="en-US" altLang="de-DE" sz="5000" b="1" dirty="0">
              <a:solidFill>
                <a:srgbClr val="A40800"/>
              </a:solidFill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/>
          </p:cNvSpPr>
          <p:nvPr/>
        </p:nvSpPr>
        <p:spPr bwMode="auto">
          <a:xfrm>
            <a:off x="0" y="1841500"/>
            <a:ext cx="13068300" cy="1130300"/>
          </a:xfrm>
          <a:prstGeom prst="rect">
            <a:avLst/>
          </a:prstGeom>
          <a:gradFill rotWithShape="0">
            <a:gsLst>
              <a:gs pos="0">
                <a:srgbClr val="D8D5D7"/>
              </a:gs>
              <a:gs pos="49942">
                <a:srgbClr val="EBE8EB"/>
              </a:gs>
              <a:gs pos="82382">
                <a:srgbClr val="FDFBFF"/>
              </a:gs>
              <a:gs pos="100000">
                <a:srgbClr val="FDFB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sp>
        <p:nvSpPr>
          <p:cNvPr id="18434" name="Rectangle 2"/>
          <p:cNvSpPr>
            <a:spLocks/>
          </p:cNvSpPr>
          <p:nvPr/>
        </p:nvSpPr>
        <p:spPr bwMode="auto">
          <a:xfrm>
            <a:off x="-241300" y="-25400"/>
            <a:ext cx="13322300" cy="187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grpSp>
        <p:nvGrpSpPr>
          <p:cNvPr id="18437" name="Group 5"/>
          <p:cNvGrpSpPr>
            <a:grpSpLocks/>
          </p:cNvGrpSpPr>
          <p:nvPr/>
        </p:nvGrpSpPr>
        <p:grpSpPr bwMode="auto">
          <a:xfrm>
            <a:off x="-1079500" y="-304800"/>
            <a:ext cx="4165600" cy="2882900"/>
            <a:chOff x="0" y="0"/>
            <a:chExt cx="2624" cy="1816"/>
          </a:xfrm>
        </p:grpSpPr>
        <p:sp>
          <p:nvSpPr>
            <p:cNvPr id="18435" name="Oval 3"/>
            <p:cNvSpPr>
              <a:spLocks/>
            </p:cNvSpPr>
            <p:nvPr/>
          </p:nvSpPr>
          <p:spPr bwMode="auto">
            <a:xfrm>
              <a:off x="16" y="16"/>
              <a:ext cx="2592" cy="1784"/>
            </a:xfrm>
            <a:prstGeom prst="ellipse">
              <a:avLst/>
            </a:prstGeom>
            <a:gradFill rotWithShape="0">
              <a:gsLst>
                <a:gs pos="0">
                  <a:srgbClr val="D8D5D7"/>
                </a:gs>
                <a:gs pos="100000">
                  <a:srgbClr val="A7A8A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de-AT"/>
            </a:p>
          </p:txBody>
        </p:sp>
        <p:pic>
          <p:nvPicPr>
            <p:cNvPr id="18436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24" cy="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38" name="Rectangle 6"/>
          <p:cNvSpPr>
            <a:spLocks noChangeArrowheads="1"/>
          </p:cNvSpPr>
          <p:nvPr>
            <p:ph type="title"/>
          </p:nvPr>
        </p:nvSpPr>
        <p:spPr>
          <a:xfrm>
            <a:off x="1409700" y="723900"/>
            <a:ext cx="12776200" cy="1130300"/>
          </a:xfrm>
          <a:ln/>
        </p:spPr>
        <p:txBody>
          <a:bodyPr/>
          <a:lstStyle/>
          <a:p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Jugendkapelle</a:t>
            </a:r>
            <a:r>
              <a:rPr lang="en-US" altLang="de-DE" sz="5000" b="1" dirty="0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</a:t>
            </a:r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Mooskirchen</a:t>
            </a:r>
            <a:endParaRPr lang="en-US" altLang="de-DE" sz="5000" b="1" dirty="0">
              <a:solidFill>
                <a:srgbClr val="A40800"/>
              </a:solidFill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sp>
        <p:nvSpPr>
          <p:cNvPr id="18439" name="Rectangle 7"/>
          <p:cNvSpPr>
            <a:spLocks noChangeArrowheads="1"/>
          </p:cNvSpPr>
          <p:nvPr>
            <p:ph type="body" idx="1"/>
          </p:nvPr>
        </p:nvSpPr>
        <p:spPr>
          <a:xfrm>
            <a:off x="12700" y="3175000"/>
            <a:ext cx="12966700" cy="1130300"/>
          </a:xfrm>
          <a:ln/>
        </p:spPr>
        <p:txBody>
          <a:bodyPr/>
          <a:lstStyle/>
          <a:p>
            <a:r>
              <a:rPr lang="en-US" altLang="de-DE" sz="4000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Kindermaskenball</a:t>
            </a:r>
            <a:r>
              <a:rPr lang="en-US" altLang="de-DE" sz="4000" dirty="0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</a:t>
            </a:r>
            <a:r>
              <a:rPr lang="en-US" altLang="de-DE" sz="4000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im</a:t>
            </a:r>
            <a:r>
              <a:rPr lang="en-US" altLang="de-DE" sz="4000" dirty="0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</a:t>
            </a:r>
            <a:r>
              <a:rPr lang="en-US" altLang="de-DE" sz="4000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Februar</a:t>
            </a:r>
            <a:endParaRPr lang="en-US" altLang="de-DE" sz="4000" dirty="0"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25400"/>
            <a:ext cx="28098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137025"/>
            <a:ext cx="4673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75" y="4492625"/>
            <a:ext cx="46736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4140200"/>
            <a:ext cx="4673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4495800"/>
            <a:ext cx="4673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3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88" y="4864100"/>
            <a:ext cx="4673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14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4810125"/>
            <a:ext cx="4673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15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5257800"/>
            <a:ext cx="4673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Picture 16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5168900"/>
            <a:ext cx="4673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Picture 17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5715000"/>
            <a:ext cx="4699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/>
          </p:cNvSpPr>
          <p:nvPr/>
        </p:nvSpPr>
        <p:spPr bwMode="auto">
          <a:xfrm>
            <a:off x="0" y="1841500"/>
            <a:ext cx="13068300" cy="1130300"/>
          </a:xfrm>
          <a:prstGeom prst="rect">
            <a:avLst/>
          </a:prstGeom>
          <a:gradFill rotWithShape="0">
            <a:gsLst>
              <a:gs pos="0">
                <a:srgbClr val="D8D5D7"/>
              </a:gs>
              <a:gs pos="49942">
                <a:srgbClr val="EBE8EB"/>
              </a:gs>
              <a:gs pos="82382">
                <a:srgbClr val="FDFBFF"/>
              </a:gs>
              <a:gs pos="100000">
                <a:srgbClr val="FDFB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sp>
        <p:nvSpPr>
          <p:cNvPr id="19458" name="Rectangle 2"/>
          <p:cNvSpPr>
            <a:spLocks/>
          </p:cNvSpPr>
          <p:nvPr/>
        </p:nvSpPr>
        <p:spPr bwMode="auto">
          <a:xfrm>
            <a:off x="-241300" y="-25400"/>
            <a:ext cx="13322300" cy="187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grpSp>
        <p:nvGrpSpPr>
          <p:cNvPr id="19461" name="Group 5"/>
          <p:cNvGrpSpPr>
            <a:grpSpLocks/>
          </p:cNvGrpSpPr>
          <p:nvPr/>
        </p:nvGrpSpPr>
        <p:grpSpPr bwMode="auto">
          <a:xfrm>
            <a:off x="-1079500" y="-304800"/>
            <a:ext cx="4165600" cy="2882900"/>
            <a:chOff x="0" y="0"/>
            <a:chExt cx="2624" cy="1816"/>
          </a:xfrm>
        </p:grpSpPr>
        <p:sp>
          <p:nvSpPr>
            <p:cNvPr id="19459" name="Oval 3"/>
            <p:cNvSpPr>
              <a:spLocks/>
            </p:cNvSpPr>
            <p:nvPr/>
          </p:nvSpPr>
          <p:spPr bwMode="auto">
            <a:xfrm>
              <a:off x="16" y="16"/>
              <a:ext cx="2592" cy="1784"/>
            </a:xfrm>
            <a:prstGeom prst="ellipse">
              <a:avLst/>
            </a:prstGeom>
            <a:gradFill rotWithShape="0">
              <a:gsLst>
                <a:gs pos="0">
                  <a:srgbClr val="D8D5D7"/>
                </a:gs>
                <a:gs pos="100000">
                  <a:srgbClr val="A7A8A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de-AT"/>
            </a:p>
          </p:txBody>
        </p:sp>
        <p:pic>
          <p:nvPicPr>
            <p:cNvPr id="19460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24" cy="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62" name="Rectangle 6"/>
          <p:cNvSpPr>
            <a:spLocks noChangeArrowheads="1"/>
          </p:cNvSpPr>
          <p:nvPr>
            <p:ph type="title"/>
          </p:nvPr>
        </p:nvSpPr>
        <p:spPr>
          <a:xfrm>
            <a:off x="1409700" y="723900"/>
            <a:ext cx="12776200" cy="1130300"/>
          </a:xfrm>
          <a:ln/>
        </p:spPr>
        <p:txBody>
          <a:bodyPr/>
          <a:lstStyle/>
          <a:p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Jugendkapelle</a:t>
            </a:r>
            <a:r>
              <a:rPr lang="en-US" altLang="de-DE" sz="5000" b="1" dirty="0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</a:t>
            </a:r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Mooskirchen</a:t>
            </a:r>
            <a:endParaRPr lang="en-US" altLang="de-DE" sz="5000" b="1" dirty="0">
              <a:solidFill>
                <a:srgbClr val="A40800"/>
              </a:solidFill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sp>
        <p:nvSpPr>
          <p:cNvPr id="19463" name="Rectangle 7"/>
          <p:cNvSpPr>
            <a:spLocks noChangeArrowheads="1"/>
          </p:cNvSpPr>
          <p:nvPr>
            <p:ph type="body" idx="1"/>
          </p:nvPr>
        </p:nvSpPr>
        <p:spPr>
          <a:xfrm>
            <a:off x="12700" y="3175000"/>
            <a:ext cx="12966700" cy="1130300"/>
          </a:xfrm>
          <a:ln/>
        </p:spPr>
        <p:txBody>
          <a:bodyPr/>
          <a:lstStyle/>
          <a:p>
            <a:r>
              <a:rPr lang="en-US" altLang="de-DE" sz="4000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Musik</a:t>
            </a:r>
            <a:r>
              <a:rPr lang="en-US" altLang="de-DE" sz="4000" dirty="0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in </a:t>
            </a:r>
            <a:r>
              <a:rPr lang="en-US" altLang="de-DE" sz="4000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kleinen</a:t>
            </a:r>
            <a:r>
              <a:rPr lang="en-US" altLang="de-DE" sz="4000" dirty="0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</a:t>
            </a:r>
            <a:r>
              <a:rPr lang="en-US" altLang="de-DE" sz="4000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Gruppen</a:t>
            </a:r>
            <a:endParaRPr lang="en-US" altLang="de-DE" sz="4000" dirty="0"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25400"/>
            <a:ext cx="28098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4111625"/>
            <a:ext cx="3441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675" y="4495800"/>
            <a:ext cx="3441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4276725"/>
            <a:ext cx="55245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4670425"/>
            <a:ext cx="34417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13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4886325"/>
            <a:ext cx="55245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14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4914900"/>
            <a:ext cx="3441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15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4495800"/>
            <a:ext cx="3429000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/>
          </p:cNvSpPr>
          <p:nvPr/>
        </p:nvSpPr>
        <p:spPr bwMode="auto">
          <a:xfrm>
            <a:off x="0" y="1841500"/>
            <a:ext cx="13068300" cy="1130300"/>
          </a:xfrm>
          <a:prstGeom prst="rect">
            <a:avLst/>
          </a:prstGeom>
          <a:gradFill rotWithShape="0">
            <a:gsLst>
              <a:gs pos="0">
                <a:srgbClr val="D8D5D7"/>
              </a:gs>
              <a:gs pos="49942">
                <a:srgbClr val="EBE8EB"/>
              </a:gs>
              <a:gs pos="82382">
                <a:srgbClr val="FDFBFF"/>
              </a:gs>
              <a:gs pos="100000">
                <a:srgbClr val="FDFB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sp>
        <p:nvSpPr>
          <p:cNvPr id="20482" name="Rectangle 2"/>
          <p:cNvSpPr>
            <a:spLocks/>
          </p:cNvSpPr>
          <p:nvPr/>
        </p:nvSpPr>
        <p:spPr bwMode="auto">
          <a:xfrm>
            <a:off x="-241300" y="-25400"/>
            <a:ext cx="13322300" cy="187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grpSp>
        <p:nvGrpSpPr>
          <p:cNvPr id="20485" name="Group 5"/>
          <p:cNvGrpSpPr>
            <a:grpSpLocks/>
          </p:cNvGrpSpPr>
          <p:nvPr/>
        </p:nvGrpSpPr>
        <p:grpSpPr bwMode="auto">
          <a:xfrm>
            <a:off x="-1079500" y="-304800"/>
            <a:ext cx="4165600" cy="2882900"/>
            <a:chOff x="0" y="0"/>
            <a:chExt cx="2624" cy="1816"/>
          </a:xfrm>
        </p:grpSpPr>
        <p:sp>
          <p:nvSpPr>
            <p:cNvPr id="20483" name="Oval 3"/>
            <p:cNvSpPr>
              <a:spLocks/>
            </p:cNvSpPr>
            <p:nvPr/>
          </p:nvSpPr>
          <p:spPr bwMode="auto">
            <a:xfrm>
              <a:off x="16" y="16"/>
              <a:ext cx="2592" cy="1784"/>
            </a:xfrm>
            <a:prstGeom prst="ellipse">
              <a:avLst/>
            </a:prstGeom>
            <a:gradFill rotWithShape="0">
              <a:gsLst>
                <a:gs pos="0">
                  <a:srgbClr val="D8D5D7"/>
                </a:gs>
                <a:gs pos="100000">
                  <a:srgbClr val="A7A8A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de-AT"/>
            </a:p>
          </p:txBody>
        </p:sp>
        <p:pic>
          <p:nvPicPr>
            <p:cNvPr id="20484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24" cy="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6" name="Rectangle 6"/>
          <p:cNvSpPr>
            <a:spLocks noChangeArrowheads="1"/>
          </p:cNvSpPr>
          <p:nvPr>
            <p:ph type="title"/>
          </p:nvPr>
        </p:nvSpPr>
        <p:spPr>
          <a:xfrm>
            <a:off x="1409700" y="723900"/>
            <a:ext cx="12776200" cy="1130300"/>
          </a:xfrm>
          <a:ln/>
        </p:spPr>
        <p:txBody>
          <a:bodyPr/>
          <a:lstStyle/>
          <a:p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Jugendkapelle</a:t>
            </a:r>
            <a:r>
              <a:rPr lang="en-US" altLang="de-DE" sz="5000" b="1" dirty="0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</a:t>
            </a:r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Mooskirchen</a:t>
            </a:r>
            <a:endParaRPr lang="en-US" altLang="de-DE" sz="5000" b="1" dirty="0">
              <a:solidFill>
                <a:srgbClr val="A40800"/>
              </a:solidFill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sp>
        <p:nvSpPr>
          <p:cNvPr id="20487" name="Rectangle 7"/>
          <p:cNvSpPr>
            <a:spLocks noChangeArrowheads="1"/>
          </p:cNvSpPr>
          <p:nvPr>
            <p:ph type="body" idx="1"/>
          </p:nvPr>
        </p:nvSpPr>
        <p:spPr>
          <a:xfrm>
            <a:off x="12700" y="3175000"/>
            <a:ext cx="12966700" cy="1130300"/>
          </a:xfrm>
          <a:ln/>
        </p:spPr>
        <p:txBody>
          <a:bodyPr/>
          <a:lstStyle/>
          <a:p>
            <a:r>
              <a:rPr lang="en-US" altLang="de-DE" sz="4000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Jungmusikerleistungsabzeichen</a:t>
            </a:r>
            <a:endParaRPr lang="en-US" altLang="de-DE" sz="4000" dirty="0"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25400"/>
            <a:ext cx="28098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13" y="4151313"/>
            <a:ext cx="50165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4732338"/>
            <a:ext cx="50165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3898900"/>
            <a:ext cx="40259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5267325"/>
            <a:ext cx="562610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/>
          </p:cNvSpPr>
          <p:nvPr/>
        </p:nvSpPr>
        <p:spPr bwMode="auto">
          <a:xfrm>
            <a:off x="0" y="1841500"/>
            <a:ext cx="13068300" cy="1130300"/>
          </a:xfrm>
          <a:prstGeom prst="rect">
            <a:avLst/>
          </a:prstGeom>
          <a:gradFill rotWithShape="0">
            <a:gsLst>
              <a:gs pos="0">
                <a:srgbClr val="D8D5D7"/>
              </a:gs>
              <a:gs pos="49942">
                <a:srgbClr val="EBE8EB"/>
              </a:gs>
              <a:gs pos="82382">
                <a:srgbClr val="FDFBFF"/>
              </a:gs>
              <a:gs pos="100000">
                <a:srgbClr val="FDFB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sp>
        <p:nvSpPr>
          <p:cNvPr id="21506" name="Rectangle 2"/>
          <p:cNvSpPr>
            <a:spLocks/>
          </p:cNvSpPr>
          <p:nvPr/>
        </p:nvSpPr>
        <p:spPr bwMode="auto">
          <a:xfrm>
            <a:off x="-241300" y="-25400"/>
            <a:ext cx="13322300" cy="187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grpSp>
        <p:nvGrpSpPr>
          <p:cNvPr id="21509" name="Group 5"/>
          <p:cNvGrpSpPr>
            <a:grpSpLocks/>
          </p:cNvGrpSpPr>
          <p:nvPr/>
        </p:nvGrpSpPr>
        <p:grpSpPr bwMode="auto">
          <a:xfrm>
            <a:off x="-1079500" y="-304800"/>
            <a:ext cx="4165600" cy="2882900"/>
            <a:chOff x="0" y="0"/>
            <a:chExt cx="2624" cy="1816"/>
          </a:xfrm>
        </p:grpSpPr>
        <p:sp>
          <p:nvSpPr>
            <p:cNvPr id="21507" name="Oval 3"/>
            <p:cNvSpPr>
              <a:spLocks/>
            </p:cNvSpPr>
            <p:nvPr/>
          </p:nvSpPr>
          <p:spPr bwMode="auto">
            <a:xfrm>
              <a:off x="16" y="16"/>
              <a:ext cx="2592" cy="1784"/>
            </a:xfrm>
            <a:prstGeom prst="ellipse">
              <a:avLst/>
            </a:prstGeom>
            <a:gradFill rotWithShape="0">
              <a:gsLst>
                <a:gs pos="0">
                  <a:srgbClr val="D8D5D7"/>
                </a:gs>
                <a:gs pos="100000">
                  <a:srgbClr val="A7A8A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de-AT"/>
            </a:p>
          </p:txBody>
        </p:sp>
        <p:pic>
          <p:nvPicPr>
            <p:cNvPr id="21508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24" cy="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10" name="Rectangle 6"/>
          <p:cNvSpPr>
            <a:spLocks noChangeArrowheads="1"/>
          </p:cNvSpPr>
          <p:nvPr>
            <p:ph type="title"/>
          </p:nvPr>
        </p:nvSpPr>
        <p:spPr>
          <a:xfrm>
            <a:off x="1409700" y="723900"/>
            <a:ext cx="12776200" cy="1130300"/>
          </a:xfrm>
          <a:ln/>
        </p:spPr>
        <p:txBody>
          <a:bodyPr/>
          <a:lstStyle/>
          <a:p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Jugendkapelle</a:t>
            </a:r>
            <a:r>
              <a:rPr lang="en-US" altLang="de-DE" sz="5000" b="1" dirty="0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</a:t>
            </a:r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Mooskirchen</a:t>
            </a:r>
            <a:endParaRPr lang="en-US" altLang="de-DE" sz="5000" b="1" dirty="0">
              <a:solidFill>
                <a:srgbClr val="A40800"/>
              </a:solidFill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sp>
        <p:nvSpPr>
          <p:cNvPr id="21511" name="Rectangle 7"/>
          <p:cNvSpPr>
            <a:spLocks noChangeArrowheads="1"/>
          </p:cNvSpPr>
          <p:nvPr>
            <p:ph type="body" idx="1"/>
          </p:nvPr>
        </p:nvSpPr>
        <p:spPr>
          <a:xfrm>
            <a:off x="12700" y="3175000"/>
            <a:ext cx="12966700" cy="1130300"/>
          </a:xfrm>
          <a:ln/>
        </p:spPr>
        <p:txBody>
          <a:bodyPr/>
          <a:lstStyle/>
          <a:p>
            <a:r>
              <a:rPr lang="en-US" altLang="de-DE" sz="4000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Landeswettbewerb</a:t>
            </a:r>
            <a:r>
              <a:rPr lang="en-US" altLang="de-DE" sz="4000" dirty="0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- </a:t>
            </a:r>
            <a:r>
              <a:rPr lang="en-US" altLang="de-DE" sz="4000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Jugendblasorchester</a:t>
            </a:r>
            <a:r>
              <a:rPr lang="en-US" altLang="de-DE" sz="4000" dirty="0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VAMOOS</a:t>
            </a:r>
            <a:endParaRPr lang="en-US" altLang="de-DE" sz="4000" dirty="0"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25400"/>
            <a:ext cx="28098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284663"/>
            <a:ext cx="31115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073525"/>
            <a:ext cx="49149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338" y="4648200"/>
            <a:ext cx="31242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5003800"/>
            <a:ext cx="31242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4470400"/>
            <a:ext cx="49657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4860925"/>
            <a:ext cx="49657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IMG_1152-1.mov" descr="JKM_Jahrespräsentation.ppt_media/IMG_1152-1.mov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5207000"/>
            <a:ext cx="4967287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13" y="5394325"/>
            <a:ext cx="31115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588000"/>
            <a:ext cx="4953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4254500"/>
            <a:ext cx="40005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215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21519"/>
                </p:tgtEl>
              </p:cMediaNode>
            </p:vide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5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215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0" y="1841500"/>
            <a:ext cx="13068300" cy="1130300"/>
          </a:xfrm>
          <a:prstGeom prst="rect">
            <a:avLst/>
          </a:prstGeom>
          <a:gradFill rotWithShape="0">
            <a:gsLst>
              <a:gs pos="0">
                <a:srgbClr val="D8D5D7"/>
              </a:gs>
              <a:gs pos="49942">
                <a:srgbClr val="EBE8EB"/>
              </a:gs>
              <a:gs pos="82382">
                <a:srgbClr val="FDFBFF"/>
              </a:gs>
              <a:gs pos="100000">
                <a:srgbClr val="FDFB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sp>
        <p:nvSpPr>
          <p:cNvPr id="22530" name="Rectangle 2"/>
          <p:cNvSpPr>
            <a:spLocks/>
          </p:cNvSpPr>
          <p:nvPr/>
        </p:nvSpPr>
        <p:spPr bwMode="auto">
          <a:xfrm>
            <a:off x="-241300" y="-25400"/>
            <a:ext cx="13322300" cy="187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AT"/>
          </a:p>
        </p:txBody>
      </p:sp>
      <p:grpSp>
        <p:nvGrpSpPr>
          <p:cNvPr id="22533" name="Group 5"/>
          <p:cNvGrpSpPr>
            <a:grpSpLocks/>
          </p:cNvGrpSpPr>
          <p:nvPr/>
        </p:nvGrpSpPr>
        <p:grpSpPr bwMode="auto">
          <a:xfrm>
            <a:off x="-1079500" y="-304800"/>
            <a:ext cx="4165600" cy="2882900"/>
            <a:chOff x="0" y="0"/>
            <a:chExt cx="2624" cy="1816"/>
          </a:xfrm>
        </p:grpSpPr>
        <p:sp>
          <p:nvSpPr>
            <p:cNvPr id="22531" name="Oval 3"/>
            <p:cNvSpPr>
              <a:spLocks/>
            </p:cNvSpPr>
            <p:nvPr/>
          </p:nvSpPr>
          <p:spPr bwMode="auto">
            <a:xfrm>
              <a:off x="16" y="16"/>
              <a:ext cx="2592" cy="1784"/>
            </a:xfrm>
            <a:prstGeom prst="ellipse">
              <a:avLst/>
            </a:prstGeom>
            <a:gradFill rotWithShape="0">
              <a:gsLst>
                <a:gs pos="0">
                  <a:srgbClr val="D8D5D7"/>
                </a:gs>
                <a:gs pos="100000">
                  <a:srgbClr val="A7A8A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de-AT"/>
            </a:p>
          </p:txBody>
        </p:sp>
        <p:pic>
          <p:nvPicPr>
            <p:cNvPr id="22532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24" cy="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4" name="Rectangle 6"/>
          <p:cNvSpPr>
            <a:spLocks noChangeArrowheads="1"/>
          </p:cNvSpPr>
          <p:nvPr>
            <p:ph type="title"/>
          </p:nvPr>
        </p:nvSpPr>
        <p:spPr>
          <a:xfrm>
            <a:off x="1409700" y="723900"/>
            <a:ext cx="12776200" cy="1130300"/>
          </a:xfrm>
          <a:ln/>
        </p:spPr>
        <p:txBody>
          <a:bodyPr/>
          <a:lstStyle/>
          <a:p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Jugendkapelle</a:t>
            </a:r>
            <a:r>
              <a:rPr lang="en-US" altLang="de-DE" sz="5000" b="1" dirty="0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</a:t>
            </a:r>
            <a:r>
              <a:rPr lang="en-US" altLang="de-DE" sz="5000" b="1" dirty="0" err="1">
                <a:solidFill>
                  <a:srgbClr val="A40800"/>
                </a:solidFill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Mooskirchen</a:t>
            </a:r>
            <a:endParaRPr lang="en-US" altLang="de-DE" sz="5000" b="1" dirty="0">
              <a:solidFill>
                <a:srgbClr val="A40800"/>
              </a:solidFill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sp>
        <p:nvSpPr>
          <p:cNvPr id="22535" name="Rectangle 7"/>
          <p:cNvSpPr>
            <a:spLocks noChangeArrowheads="1"/>
          </p:cNvSpPr>
          <p:nvPr>
            <p:ph type="body" idx="1"/>
          </p:nvPr>
        </p:nvSpPr>
        <p:spPr>
          <a:xfrm>
            <a:off x="12700" y="3175000"/>
            <a:ext cx="12966700" cy="1130300"/>
          </a:xfrm>
          <a:ln/>
        </p:spPr>
        <p:txBody>
          <a:bodyPr/>
          <a:lstStyle/>
          <a:p>
            <a:r>
              <a:rPr lang="en-US" altLang="de-DE" sz="4000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Erstkommunion</a:t>
            </a:r>
            <a:r>
              <a:rPr lang="en-US" altLang="de-DE" sz="4000" dirty="0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, </a:t>
            </a:r>
            <a:r>
              <a:rPr lang="en-US" altLang="de-DE" sz="4000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Firmung</a:t>
            </a:r>
            <a:r>
              <a:rPr lang="en-US" altLang="de-DE" sz="4000" dirty="0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 und </a:t>
            </a:r>
            <a:r>
              <a:rPr lang="en-US" altLang="de-DE" sz="4000" dirty="0" err="1">
                <a:latin typeface="Maiandra GD" panose="020E0502030308020204" pitchFamily="34" charset="0"/>
                <a:cs typeface="Maiandra GD Demi Bold" charset="0"/>
                <a:sym typeface="Maiandra GD Demi Bold" charset="0"/>
              </a:rPr>
              <a:t>Fronleichnam</a:t>
            </a:r>
            <a:endParaRPr lang="en-US" altLang="de-DE" sz="4000" dirty="0">
              <a:latin typeface="Maiandra GD" panose="020E0502030308020204" pitchFamily="34" charset="0"/>
              <a:cs typeface="ヒラギノ明朝 ProN W6" charset="0"/>
              <a:sym typeface="Maiandra GD Demi Bold" charset="0"/>
            </a:endParaRPr>
          </a:p>
        </p:txBody>
      </p:sp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25400"/>
            <a:ext cx="28098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4273550"/>
            <a:ext cx="5499100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4724400"/>
            <a:ext cx="54737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4137025"/>
            <a:ext cx="54737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4533900"/>
            <a:ext cx="54737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3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4978400"/>
            <a:ext cx="54610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4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8" y="5089525"/>
            <a:ext cx="54991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el &amp; Untertite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8D5D7"/>
      </a:accent1>
      <a:accent2>
        <a:srgbClr val="333399"/>
      </a:accent2>
      <a:accent3>
        <a:srgbClr val="FFFFFF"/>
      </a:accent3>
      <a:accent4>
        <a:srgbClr val="000000"/>
      </a:accent4>
      <a:accent5>
        <a:srgbClr val="E9E7E8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&amp; Untertitel">
      <a:majorFont>
        <a:latin typeface="Gill Sans"/>
        <a:ea typeface=""/>
        <a:cs typeface="ヒラギノ角ゴ ProN W3"/>
      </a:majorFont>
      <a:minorFont>
        <a:latin typeface="Gill Sans"/>
        <a:ea typeface="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 &amp; Untertite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Leer">
  <a:themeElements>
    <a:clrScheme name="Le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">
      <a:majorFont>
        <a:latin typeface="Gill Sans"/>
        <a:ea typeface=""/>
        <a:cs typeface="ヒラギノ角ゴ ProN W3"/>
      </a:majorFont>
      <a:minorFont>
        <a:latin typeface="Gill Sans"/>
        <a:ea typeface="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Le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itel &amp; Aufzählung - Links">
  <a:themeElements>
    <a:clrScheme name="Titel &amp; Aufzählung - Link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&amp; Aufzählung - Links">
      <a:majorFont>
        <a:latin typeface="Gill Sans"/>
        <a:ea typeface=""/>
        <a:cs typeface="ヒラギノ角ゴ ProN W3"/>
      </a:majorFont>
      <a:minorFont>
        <a:latin typeface="Gill Sans"/>
        <a:ea typeface="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 &amp; Aufzählung - Link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itel &amp; Aufzählung - 2 Spalten">
  <a:themeElements>
    <a:clrScheme name="Titel &amp; Aufzählung - 2 Spalt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&amp; Aufzählung - 2 Spalten">
      <a:majorFont>
        <a:latin typeface="Gill Sans"/>
        <a:ea typeface=""/>
        <a:cs typeface="ヒラギノ角ゴ ProN W3"/>
      </a:majorFont>
      <a:minorFont>
        <a:latin typeface="Gill Sans"/>
        <a:ea typeface="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 &amp; Aufzählung - 2 Spalt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itel &amp; Aufzählung - Rechts">
  <a:themeElements>
    <a:clrScheme name="Titel &amp; Aufzählung - Rech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&amp; Aufzählung - Rechts">
      <a:majorFont>
        <a:latin typeface="Gill Sans"/>
        <a:ea typeface=""/>
        <a:cs typeface="ヒラギノ角ゴ ProN W3"/>
      </a:majorFont>
      <a:minorFont>
        <a:latin typeface="Gill Sans"/>
        <a:ea typeface="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 &amp; Aufzählung - Rech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itel, Aufzählung &amp; Foto">
  <a:themeElements>
    <a:clrScheme name="Titel, Aufzählung &amp; F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, Aufzählung &amp; Foto">
      <a:majorFont>
        <a:latin typeface="Gill Sans"/>
        <a:ea typeface=""/>
        <a:cs typeface="ヒラギノ角ゴ ProN W3"/>
      </a:majorFont>
      <a:minorFont>
        <a:latin typeface="Gill Sans"/>
        <a:ea typeface="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, Aufzählung &amp; F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el &amp; Aufzählung">
  <a:themeElements>
    <a:clrScheme name="Titel &amp; Aufzähl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&amp; Aufzählung">
      <a:majorFont>
        <a:latin typeface="Gill Sans"/>
        <a:ea typeface=""/>
        <a:cs typeface="ヒラギノ角ゴ ProN W3"/>
      </a:majorFont>
      <a:minorFont>
        <a:latin typeface="Gill Sans"/>
        <a:ea typeface="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 &amp; Aufzähl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el - Mitte">
  <a:themeElements>
    <a:clrScheme name="Titel - Mit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- Mitte">
      <a:majorFont>
        <a:latin typeface="Gill Sans"/>
        <a:ea typeface=""/>
        <a:cs typeface="ヒラギノ角ゴ ProN W3"/>
      </a:majorFont>
      <a:minorFont>
        <a:latin typeface="Gill Sans"/>
        <a:ea typeface="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 - Mit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ufzählung">
  <a:themeElements>
    <a:clrScheme name="Aufzähl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ufzählung">
      <a:majorFont>
        <a:latin typeface="Gill Sans"/>
        <a:ea typeface=""/>
        <a:cs typeface="ヒラギノ角ゴ ProN W3"/>
      </a:majorFont>
      <a:minorFont>
        <a:latin typeface="Gill Sans"/>
        <a:ea typeface="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Aufzähl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oto - Horizontal">
  <a:themeElements>
    <a:clrScheme name="F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Horizontal">
      <a:majorFont>
        <a:latin typeface="Gill Sans"/>
        <a:ea typeface=""/>
        <a:cs typeface="ヒラギノ角ゴ ProN W3"/>
      </a:majorFont>
      <a:minorFont>
        <a:latin typeface="Gill Sans"/>
        <a:ea typeface="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Foto - Horizontal, Spiegelung">
  <a:themeElements>
    <a:clrScheme name="Foto - Horizontal, Spiegel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Horizontal, Spiegelung">
      <a:majorFont>
        <a:latin typeface="Gill Sans"/>
        <a:ea typeface=""/>
        <a:cs typeface="ヒラギノ角ゴ ProN W3"/>
      </a:majorFont>
      <a:minorFont>
        <a:latin typeface="Gill Sans"/>
        <a:ea typeface="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oto - Horizontal, Spiegel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Foto - Vertikal">
  <a:themeElements>
    <a:clrScheme name="Foto - Vertik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Vertikal">
      <a:majorFont>
        <a:latin typeface="Gill Sans"/>
        <a:ea typeface=""/>
        <a:cs typeface="ヒラギノ角ゴ ProN W3"/>
      </a:majorFont>
      <a:minorFont>
        <a:latin typeface="Gill Sans"/>
        <a:ea typeface="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oto - Vertik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Foto - Vertikal, Spiegelung">
  <a:themeElements>
    <a:clrScheme name="Foto - Vertikal, Spiegel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Vertikal, Spiegelung">
      <a:majorFont>
        <a:latin typeface="Gill Sans"/>
        <a:ea typeface=""/>
        <a:cs typeface="ヒラギノ角ゴ ProN W3"/>
      </a:majorFont>
      <a:minorFont>
        <a:latin typeface="Gill Sans"/>
        <a:ea typeface="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oto - Vertikal, Spiegel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itel - Oben">
  <a:themeElements>
    <a:clrScheme name="Titel - Ob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- Oben">
      <a:majorFont>
        <a:latin typeface="Gill Sans"/>
        <a:ea typeface=""/>
        <a:cs typeface="ヒラギノ角ゴ ProN W3"/>
      </a:majorFont>
      <a:minorFont>
        <a:latin typeface="Gill Sans"/>
        <a:ea typeface="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 - Ob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Pages>0</Pages>
  <Words>100</Words>
  <Characters>0</Characters>
  <Application>Microsoft Office PowerPoint</Application>
  <PresentationFormat>Benutzerdefiniert</PresentationFormat>
  <Lines>0</Lines>
  <Paragraphs>41</Paragraphs>
  <Slides>20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14</vt:i4>
      </vt:variant>
      <vt:variant>
        <vt:lpstr>Folientitel</vt:lpstr>
      </vt:variant>
      <vt:variant>
        <vt:i4>20</vt:i4>
      </vt:variant>
    </vt:vector>
  </HeadingPairs>
  <TitlesOfParts>
    <vt:vector size="38" baseType="lpstr">
      <vt:lpstr>Gill Sans</vt:lpstr>
      <vt:lpstr>ヒラギノ角ゴ ProN W3</vt:lpstr>
      <vt:lpstr>Maiandra GD Demi Bold</vt:lpstr>
      <vt:lpstr>ヒラギノ明朝 ProN W6</vt:lpstr>
      <vt:lpstr>Titel &amp; Untertitel</vt:lpstr>
      <vt:lpstr>Titel &amp; Aufzählung</vt:lpstr>
      <vt:lpstr>Titel - Mitte</vt:lpstr>
      <vt:lpstr>Aufzählung</vt:lpstr>
      <vt:lpstr>Foto - Horizontal</vt:lpstr>
      <vt:lpstr>Foto - Horizontal, Spiegelung</vt:lpstr>
      <vt:lpstr>Foto - Vertikal</vt:lpstr>
      <vt:lpstr>Foto - Vertikal, Spiegelung</vt:lpstr>
      <vt:lpstr>Titel - Oben</vt:lpstr>
      <vt:lpstr>Leer</vt:lpstr>
      <vt:lpstr>Titel &amp; Aufzählung - Links</vt:lpstr>
      <vt:lpstr>Titel &amp; Aufzählung - 2 Spalten</vt:lpstr>
      <vt:lpstr>Titel &amp; Aufzählung - Rechts</vt:lpstr>
      <vt:lpstr>Titel, Aufzählung &amp; Foto</vt:lpstr>
      <vt:lpstr>Jugendkapelle Mooskirchen</vt:lpstr>
      <vt:lpstr>Jugendkapelle Mooskirchen</vt:lpstr>
      <vt:lpstr>PowerPoint-Präsentation</vt:lpstr>
      <vt:lpstr>PowerPoint-Präsentation</vt:lpstr>
      <vt:lpstr>Jugendkapelle Mooskirchen</vt:lpstr>
      <vt:lpstr>Jugendkapelle Mooskirchen</vt:lpstr>
      <vt:lpstr>Jugendkapelle Mooskirchen</vt:lpstr>
      <vt:lpstr>Jugendkapelle Mooskirchen</vt:lpstr>
      <vt:lpstr>Jugendkapelle Mooskirchen</vt:lpstr>
      <vt:lpstr>Jugendkapelle Mooskirchen</vt:lpstr>
      <vt:lpstr>Jugendkapelle Mooskirchen</vt:lpstr>
      <vt:lpstr>Jugendkapelle Mooskirchen</vt:lpstr>
      <vt:lpstr>Jugendkapelle Mooskirchen</vt:lpstr>
      <vt:lpstr>Jugendkapelle Mooskirchen</vt:lpstr>
      <vt:lpstr>Jugendkapelle Mooskirchen</vt:lpstr>
      <vt:lpstr>Jugendkapelle Mooskirchen</vt:lpstr>
      <vt:lpstr>Jugendkapelle Mooskirchen</vt:lpstr>
      <vt:lpstr>Jugendkapelle Mooskirchen</vt:lpstr>
      <vt:lpstr>Jugendkapelle Mooskirchen</vt:lpstr>
      <vt:lpstr>Jugendkapelle Mooskirchen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Jugendkapelle Mooskirchen</dc:title>
  <dc:subject/>
  <dc:creator>Andreas Schaumberger</dc:creator>
  <cp:keywords/>
  <dc:description/>
  <cp:lastModifiedBy>Andreas Schaumberger</cp:lastModifiedBy>
  <cp:revision>4</cp:revision>
  <dcterms:modified xsi:type="dcterms:W3CDTF">2016-01-14T16:24:29Z</dcterms:modified>
</cp:coreProperties>
</file>