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g" ContentType="image/png"/>
  <Override PartName="/ppt/media/image3.jpg" ContentType="image/png"/>
  <Override PartName="/ppt/media/image6.jpg" ContentType="image/pn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85" r:id="rId2"/>
    <p:sldId id="354" r:id="rId3"/>
    <p:sldId id="355" r:id="rId4"/>
  </p:sldIdLst>
  <p:sldSz cx="12192000" cy="6858000"/>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1C"/>
    <a:srgbClr val="E729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8" autoAdjust="0"/>
    <p:restoredTop sz="94660"/>
  </p:normalViewPr>
  <p:slideViewPr>
    <p:cSldViewPr snapToGrid="0" showGuides="1">
      <p:cViewPr varScale="1">
        <p:scale>
          <a:sx n="107" d="100"/>
          <a:sy n="107" d="100"/>
        </p:scale>
        <p:origin x="138" y="168"/>
      </p:cViewPr>
      <p:guideLst>
        <p:guide orient="horz" pos="2160"/>
        <p:guide pos="5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889938" cy="498056"/>
          </a:xfrm>
          <a:prstGeom prst="rect">
            <a:avLst/>
          </a:prstGeom>
        </p:spPr>
        <p:txBody>
          <a:bodyPr vert="horz" lIns="93744" tIns="46872" rIns="93744" bIns="46872" rtlCol="0"/>
          <a:lstStyle>
            <a:lvl1pPr algn="l">
              <a:defRPr sz="1200"/>
            </a:lvl1pPr>
          </a:lstStyle>
          <a:p>
            <a:endParaRPr lang="de-AT"/>
          </a:p>
        </p:txBody>
      </p:sp>
      <p:sp>
        <p:nvSpPr>
          <p:cNvPr id="3" name="Datumsplatzhalter 2"/>
          <p:cNvSpPr>
            <a:spLocks noGrp="1"/>
          </p:cNvSpPr>
          <p:nvPr>
            <p:ph type="dt" idx="1"/>
          </p:nvPr>
        </p:nvSpPr>
        <p:spPr>
          <a:xfrm>
            <a:off x="3777606" y="1"/>
            <a:ext cx="2889938" cy="498056"/>
          </a:xfrm>
          <a:prstGeom prst="rect">
            <a:avLst/>
          </a:prstGeom>
        </p:spPr>
        <p:txBody>
          <a:bodyPr vert="horz" lIns="93744" tIns="46872" rIns="93744" bIns="46872" rtlCol="0"/>
          <a:lstStyle>
            <a:lvl1pPr algn="r">
              <a:defRPr sz="1200"/>
            </a:lvl1pPr>
          </a:lstStyle>
          <a:p>
            <a:fld id="{5024A9C2-A44A-45B3-A266-02C21E0BB847}" type="datetimeFigureOut">
              <a:rPr lang="de-AT" smtClean="0"/>
              <a:t>20.10.2022</a:t>
            </a:fld>
            <a:endParaRPr lang="de-AT"/>
          </a:p>
        </p:txBody>
      </p:sp>
      <p:sp>
        <p:nvSpPr>
          <p:cNvPr id="4" name="Folienbildplatzhalter 3"/>
          <p:cNvSpPr>
            <a:spLocks noGrp="1" noRot="1" noChangeAspect="1"/>
          </p:cNvSpPr>
          <p:nvPr>
            <p:ph type="sldImg" idx="2"/>
          </p:nvPr>
        </p:nvSpPr>
        <p:spPr>
          <a:xfrm>
            <a:off x="357188" y="1239838"/>
            <a:ext cx="5956300" cy="3351212"/>
          </a:xfrm>
          <a:prstGeom prst="rect">
            <a:avLst/>
          </a:prstGeom>
          <a:noFill/>
          <a:ln w="12700">
            <a:solidFill>
              <a:prstClr val="black"/>
            </a:solidFill>
          </a:ln>
        </p:spPr>
        <p:txBody>
          <a:bodyPr vert="horz" lIns="93744" tIns="46872" rIns="93744" bIns="46872" rtlCol="0" anchor="ctr"/>
          <a:lstStyle/>
          <a:p>
            <a:endParaRPr lang="de-AT"/>
          </a:p>
        </p:txBody>
      </p:sp>
      <p:sp>
        <p:nvSpPr>
          <p:cNvPr id="5" name="Notizenplatzhalter 4"/>
          <p:cNvSpPr>
            <a:spLocks noGrp="1"/>
          </p:cNvSpPr>
          <p:nvPr>
            <p:ph type="body" sz="quarter" idx="3"/>
          </p:nvPr>
        </p:nvSpPr>
        <p:spPr>
          <a:xfrm>
            <a:off x="666909" y="4777195"/>
            <a:ext cx="5335270" cy="3908614"/>
          </a:xfrm>
          <a:prstGeom prst="rect">
            <a:avLst/>
          </a:prstGeom>
        </p:spPr>
        <p:txBody>
          <a:bodyPr vert="horz" lIns="93744" tIns="46872" rIns="93744" bIns="46872"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28584"/>
            <a:ext cx="2889938" cy="498055"/>
          </a:xfrm>
          <a:prstGeom prst="rect">
            <a:avLst/>
          </a:prstGeom>
        </p:spPr>
        <p:txBody>
          <a:bodyPr vert="horz" lIns="93744" tIns="46872" rIns="93744" bIns="46872" rtlCol="0" anchor="b"/>
          <a:lstStyle>
            <a:lvl1pPr algn="l">
              <a:defRPr sz="1200"/>
            </a:lvl1pPr>
          </a:lstStyle>
          <a:p>
            <a:endParaRPr lang="de-AT"/>
          </a:p>
        </p:txBody>
      </p:sp>
      <p:sp>
        <p:nvSpPr>
          <p:cNvPr id="7" name="Foliennummernplatzhalter 6"/>
          <p:cNvSpPr>
            <a:spLocks noGrp="1"/>
          </p:cNvSpPr>
          <p:nvPr>
            <p:ph type="sldNum" sz="quarter" idx="5"/>
          </p:nvPr>
        </p:nvSpPr>
        <p:spPr>
          <a:xfrm>
            <a:off x="3777606" y="9428584"/>
            <a:ext cx="2889938" cy="498055"/>
          </a:xfrm>
          <a:prstGeom prst="rect">
            <a:avLst/>
          </a:prstGeom>
        </p:spPr>
        <p:txBody>
          <a:bodyPr vert="horz" lIns="93744" tIns="46872" rIns="93744" bIns="46872" rtlCol="0" anchor="b"/>
          <a:lstStyle>
            <a:lvl1pPr algn="r">
              <a:defRPr sz="1200"/>
            </a:lvl1pPr>
          </a:lstStyle>
          <a:p>
            <a:fld id="{2FE43013-262C-4DF4-AB8E-15B91C548483}" type="slidenum">
              <a:rPr lang="de-AT" smtClean="0"/>
              <a:t>‹Nr.›</a:t>
            </a:fld>
            <a:endParaRPr lang="de-AT"/>
          </a:p>
        </p:txBody>
      </p:sp>
    </p:spTree>
    <p:extLst>
      <p:ext uri="{BB962C8B-B14F-4D97-AF65-F5344CB8AC3E}">
        <p14:creationId xmlns:p14="http://schemas.microsoft.com/office/powerpoint/2010/main" val="419808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2FE43013-262C-4DF4-AB8E-15B91C548483}" type="slidenum">
              <a:rPr lang="de-AT" smtClean="0"/>
              <a:t>1</a:t>
            </a:fld>
            <a:endParaRPr lang="de-AT"/>
          </a:p>
        </p:txBody>
      </p:sp>
    </p:spTree>
    <p:extLst>
      <p:ext uri="{BB962C8B-B14F-4D97-AF65-F5344CB8AC3E}">
        <p14:creationId xmlns:p14="http://schemas.microsoft.com/office/powerpoint/2010/main" val="335246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2FE43013-262C-4DF4-AB8E-15B91C548483}" type="slidenum">
              <a:rPr lang="de-AT" smtClean="0"/>
              <a:t>2</a:t>
            </a:fld>
            <a:endParaRPr lang="de-AT"/>
          </a:p>
        </p:txBody>
      </p:sp>
    </p:spTree>
    <p:extLst>
      <p:ext uri="{BB962C8B-B14F-4D97-AF65-F5344CB8AC3E}">
        <p14:creationId xmlns:p14="http://schemas.microsoft.com/office/powerpoint/2010/main" val="203745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2FE43013-262C-4DF4-AB8E-15B91C548483}" type="slidenum">
              <a:rPr lang="de-AT" smtClean="0"/>
              <a:t>3</a:t>
            </a:fld>
            <a:endParaRPr lang="de-AT"/>
          </a:p>
        </p:txBody>
      </p:sp>
    </p:spTree>
    <p:extLst>
      <p:ext uri="{BB962C8B-B14F-4D97-AF65-F5344CB8AC3E}">
        <p14:creationId xmlns:p14="http://schemas.microsoft.com/office/powerpoint/2010/main" val="2731184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872E0C4-2E89-4C06-A249-421B33A6B1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FFE6503-A57C-40A7-8C13-20BC30174D08}"/>
              </a:ext>
            </a:extLst>
          </p:cNvPr>
          <p:cNvSpPr>
            <a:spLocks noGrp="1"/>
          </p:cNvSpPr>
          <p:nvPr>
            <p:ph type="ctrTitle"/>
          </p:nvPr>
        </p:nvSpPr>
        <p:spPr>
          <a:xfrm>
            <a:off x="794954" y="2042319"/>
            <a:ext cx="7589105" cy="2387600"/>
          </a:xfrm>
        </p:spPr>
        <p:txBody>
          <a:bodyPr anchor="t" anchorCtr="0">
            <a:normAutofit/>
          </a:bodyPr>
          <a:lstStyle>
            <a:lvl1pPr algn="l">
              <a:defRPr sz="6800"/>
            </a:lvl1pPr>
          </a:lstStyle>
          <a:p>
            <a:r>
              <a:rPr lang="de-DE" dirty="0"/>
              <a:t>Mastertitelformat bearbeiten</a:t>
            </a:r>
            <a:endParaRPr lang="de-AT" dirty="0"/>
          </a:p>
        </p:txBody>
      </p:sp>
      <p:sp>
        <p:nvSpPr>
          <p:cNvPr id="4" name="Datumsplatzhalter 3">
            <a:extLst>
              <a:ext uri="{FF2B5EF4-FFF2-40B4-BE49-F238E27FC236}">
                <a16:creationId xmlns:a16="http://schemas.microsoft.com/office/drawing/2014/main" id="{A7B67C2B-9B78-414F-9C3C-0BC628E9A6BC}"/>
              </a:ext>
            </a:extLst>
          </p:cNvPr>
          <p:cNvSpPr>
            <a:spLocks noGrp="1"/>
          </p:cNvSpPr>
          <p:nvPr>
            <p:ph type="dt" sz="half" idx="10"/>
          </p:nvPr>
        </p:nvSpPr>
        <p:spPr>
          <a:xfrm>
            <a:off x="869092" y="6107113"/>
            <a:ext cx="1377462" cy="365125"/>
          </a:xfrm>
        </p:spPr>
        <p:txBody>
          <a:bodyPr/>
          <a:lstStyle>
            <a:lvl1pPr>
              <a:defRPr sz="1800">
                <a:solidFill>
                  <a:srgbClr val="E72961"/>
                </a:solidFill>
              </a:defRPr>
            </a:lvl1pPr>
          </a:lstStyle>
          <a:p>
            <a:fld id="{7518A432-75F7-4655-AFBC-B657150E978F}" type="datetimeFigureOut">
              <a:rPr lang="de-AT" smtClean="0"/>
              <a:pPr/>
              <a:t>20.10.2022</a:t>
            </a:fld>
            <a:endParaRPr lang="de-AT" dirty="0"/>
          </a:p>
        </p:txBody>
      </p:sp>
    </p:spTree>
    <p:extLst>
      <p:ext uri="{BB962C8B-B14F-4D97-AF65-F5344CB8AC3E}">
        <p14:creationId xmlns:p14="http://schemas.microsoft.com/office/powerpoint/2010/main" val="388991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17733-C9DA-4872-8431-8449920A3BB5}"/>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0BBF65A-7FD6-41C1-A1B1-86910A9A72DF}"/>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4" name="Fußzeilenplatzhalter 3">
            <a:extLst>
              <a:ext uri="{FF2B5EF4-FFF2-40B4-BE49-F238E27FC236}">
                <a16:creationId xmlns:a16="http://schemas.microsoft.com/office/drawing/2014/main" id="{E9CBA5D3-AC8E-45CB-B92A-00C109F0F70A}"/>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F3E35D9F-14B9-4A33-A38D-DF61DC7EE58E}"/>
              </a:ext>
            </a:extLst>
          </p:cNvPr>
          <p:cNvSpPr>
            <a:spLocks noGrp="1"/>
          </p:cNvSpPr>
          <p:nvPr>
            <p:ph type="sldNum" sz="quarter" idx="12"/>
          </p:nvPr>
        </p:nvSpPr>
        <p:spPr/>
        <p:txBody>
          <a:bodyPr/>
          <a:lstStyle/>
          <a:p>
            <a:fld id="{7F9C0F90-EDF8-4FBE-8511-84D80AA75941}" type="slidenum">
              <a:rPr lang="de-AT" smtClean="0"/>
              <a:t>‹Nr.›</a:t>
            </a:fld>
            <a:endParaRPr lang="de-AT"/>
          </a:p>
        </p:txBody>
      </p:sp>
    </p:spTree>
    <p:extLst>
      <p:ext uri="{BB962C8B-B14F-4D97-AF65-F5344CB8AC3E}">
        <p14:creationId xmlns:p14="http://schemas.microsoft.com/office/powerpoint/2010/main" val="309834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3171F76-CDC8-43B7-878B-C4A706435AE0}"/>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3" name="Fußzeilenplatzhalter 2">
            <a:extLst>
              <a:ext uri="{FF2B5EF4-FFF2-40B4-BE49-F238E27FC236}">
                <a16:creationId xmlns:a16="http://schemas.microsoft.com/office/drawing/2014/main" id="{57BC1727-5FFF-409D-9102-BF211AF45371}"/>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41257F5B-759C-4704-9E83-D1445B062C39}"/>
              </a:ext>
            </a:extLst>
          </p:cNvPr>
          <p:cNvSpPr>
            <a:spLocks noGrp="1"/>
          </p:cNvSpPr>
          <p:nvPr>
            <p:ph type="sldNum" sz="quarter" idx="12"/>
          </p:nvPr>
        </p:nvSpPr>
        <p:spPr/>
        <p:txBody>
          <a:bodyPr/>
          <a:lstStyle/>
          <a:p>
            <a:fld id="{7F9C0F90-EDF8-4FBE-8511-84D80AA75941}" type="slidenum">
              <a:rPr lang="de-AT" smtClean="0"/>
              <a:t>‹Nr.›</a:t>
            </a:fld>
            <a:endParaRPr lang="de-AT"/>
          </a:p>
        </p:txBody>
      </p:sp>
    </p:spTree>
    <p:extLst>
      <p:ext uri="{BB962C8B-B14F-4D97-AF65-F5344CB8AC3E}">
        <p14:creationId xmlns:p14="http://schemas.microsoft.com/office/powerpoint/2010/main" val="3623177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13" name="Grafik 12" descr="Ein Bild, das Text enthält.&#10;&#10;Automatisch generierte Beschreibung">
            <a:extLst>
              <a:ext uri="{FF2B5EF4-FFF2-40B4-BE49-F238E27FC236}">
                <a16:creationId xmlns:a16="http://schemas.microsoft.com/office/drawing/2014/main" id="{77A09CC1-740A-44D6-81B8-514C16C0F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a:xfrm>
            <a:off x="838200" y="2001795"/>
            <a:ext cx="8305800" cy="1612555"/>
          </a:xfrm>
        </p:spPr>
        <p:txBody>
          <a:bodyPr anchor="t" anchorCtr="0"/>
          <a:lstStyle/>
          <a:p>
            <a:r>
              <a:rPr lang="de-DE" dirty="0"/>
              <a:t>Mastertitelformat bearbeiten</a:t>
            </a:r>
            <a:endParaRPr lang="de-AT" dirty="0"/>
          </a:p>
        </p:txBody>
      </p:sp>
      <p:sp>
        <p:nvSpPr>
          <p:cNvPr id="11" name="Textfeld 10">
            <a:extLst>
              <a:ext uri="{FF2B5EF4-FFF2-40B4-BE49-F238E27FC236}">
                <a16:creationId xmlns:a16="http://schemas.microsoft.com/office/drawing/2014/main" id="{1D2235C3-8917-4BED-9174-1D3BF1444623}"/>
              </a:ext>
            </a:extLst>
          </p:cNvPr>
          <p:cNvSpPr txBox="1"/>
          <p:nvPr userDrawn="1"/>
        </p:nvSpPr>
        <p:spPr>
          <a:xfrm>
            <a:off x="838200" y="4590535"/>
            <a:ext cx="3824416" cy="1477328"/>
          </a:xfrm>
          <a:prstGeom prst="rect">
            <a:avLst/>
          </a:prstGeom>
          <a:noFill/>
        </p:spPr>
        <p:txBody>
          <a:bodyPr wrap="square" rtlCol="0">
            <a:spAutoFit/>
          </a:bodyPr>
          <a:lstStyle/>
          <a:p>
            <a:r>
              <a:rPr lang="de-DE" sz="1500" b="1" dirty="0">
                <a:latin typeface="Roboto Light" panose="02000000000000000000" pitchFamily="2" charset="0"/>
                <a:ea typeface="Roboto Light" panose="02000000000000000000" pitchFamily="2" charset="0"/>
              </a:rPr>
              <a:t>Science Garden</a:t>
            </a:r>
          </a:p>
          <a:p>
            <a:r>
              <a:rPr lang="de-DE" sz="1500" b="0" dirty="0" err="1">
                <a:latin typeface="Roboto Light" panose="02000000000000000000" pitchFamily="2" charset="0"/>
                <a:ea typeface="Roboto Light" panose="02000000000000000000" pitchFamily="2" charset="0"/>
              </a:rPr>
              <a:t>Hartenaugasse</a:t>
            </a:r>
            <a:r>
              <a:rPr lang="de-DE" sz="1500" b="0" dirty="0">
                <a:latin typeface="Roboto Light" panose="02000000000000000000" pitchFamily="2" charset="0"/>
                <a:ea typeface="Roboto Light" panose="02000000000000000000" pitchFamily="2" charset="0"/>
              </a:rPr>
              <a:t> 17</a:t>
            </a:r>
          </a:p>
          <a:p>
            <a:r>
              <a:rPr lang="de-DE" sz="1500" b="0" dirty="0">
                <a:latin typeface="Roboto Light" panose="02000000000000000000" pitchFamily="2" charset="0"/>
                <a:ea typeface="Roboto Light" panose="02000000000000000000" pitchFamily="2" charset="0"/>
              </a:rPr>
              <a:t>8010 Graz, Austria</a:t>
            </a:r>
          </a:p>
          <a:p>
            <a:r>
              <a:rPr lang="de-DE" sz="1500" b="0" dirty="0">
                <a:latin typeface="Roboto Light" panose="02000000000000000000" pitchFamily="2" charset="0"/>
                <a:ea typeface="Roboto Light" panose="02000000000000000000" pitchFamily="2" charset="0"/>
              </a:rPr>
              <a:t>T +43 316 32 15 28</a:t>
            </a:r>
          </a:p>
          <a:p>
            <a:r>
              <a:rPr lang="de-DE" sz="1500" b="0" dirty="0">
                <a:latin typeface="Roboto Light" panose="02000000000000000000" pitchFamily="2" charset="0"/>
                <a:ea typeface="Roboto Light" panose="02000000000000000000" pitchFamily="2" charset="0"/>
              </a:rPr>
              <a:t>gerlinde.wade@sciencegarden.at</a:t>
            </a:r>
          </a:p>
          <a:p>
            <a:r>
              <a:rPr lang="de-DE" sz="1500" b="0" dirty="0">
                <a:latin typeface="Roboto Light" panose="02000000000000000000" pitchFamily="2" charset="0"/>
                <a:ea typeface="Roboto Light" panose="02000000000000000000" pitchFamily="2" charset="0"/>
              </a:rPr>
              <a:t>www.sciencegarden.at</a:t>
            </a:r>
            <a:endParaRPr lang="de-AT" sz="1500" b="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251805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Abschnittsüberschrift">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Grafik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de-DE" noProof="0"/>
          </a:p>
        </p:txBody>
      </p:sp>
      <p:sp>
        <p:nvSpPr>
          <p:cNvPr id="5" name="Grafik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de-DE" noProof="0"/>
          </a:p>
        </p:txBody>
      </p:sp>
      <p:sp>
        <p:nvSpPr>
          <p:cNvPr id="6" name="Grafik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de-DE" noProof="0"/>
          </a:p>
        </p:txBody>
      </p:sp>
      <p:sp>
        <p:nvSpPr>
          <p:cNvPr id="7" name="Grafik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de-DE" noProof="0"/>
          </a:p>
        </p:txBody>
      </p:sp>
      <p:sp>
        <p:nvSpPr>
          <p:cNvPr id="11" name="Grafik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de-DE" noProof="0"/>
          </a:p>
        </p:txBody>
      </p:sp>
      <p:sp>
        <p:nvSpPr>
          <p:cNvPr id="13" name="Grafik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170360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65125"/>
            <a:ext cx="10515600" cy="1325563"/>
          </a:xfrm>
        </p:spPr>
        <p:txBody>
          <a:bodyPr rtlCol="0"/>
          <a:lstStyle/>
          <a:p>
            <a:pPr rtl="0"/>
            <a:r>
              <a:rPr lang="de-DE" noProof="0"/>
              <a:t>Titelmasterformat durch Klicken bearbeiten</a:t>
            </a:r>
          </a:p>
        </p:txBody>
      </p:sp>
      <p:sp>
        <p:nvSpPr>
          <p:cNvPr id="3" name="Textplatzhalter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 durch Klicken bearbeiten</a:t>
            </a:r>
          </a:p>
        </p:txBody>
      </p:sp>
      <p:sp>
        <p:nvSpPr>
          <p:cNvPr id="4" name="Inhaltsplatzhalt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cxnSp>
        <p:nvCxnSpPr>
          <p:cNvPr id="10" name="Gerader Verbinde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k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de-DE" noProof="0"/>
          </a:p>
        </p:txBody>
      </p:sp>
      <p:sp>
        <p:nvSpPr>
          <p:cNvPr id="14" name="Grafik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de-DE" noProof="0"/>
          </a:p>
        </p:txBody>
      </p:sp>
      <p:sp>
        <p:nvSpPr>
          <p:cNvPr id="16" name="Grafik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de-DE" noProof="0"/>
          </a:p>
        </p:txBody>
      </p:sp>
    </p:spTree>
    <p:extLst>
      <p:ext uri="{BB962C8B-B14F-4D97-AF65-F5344CB8AC3E}">
        <p14:creationId xmlns:p14="http://schemas.microsoft.com/office/powerpoint/2010/main" val="9242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de-DE" noProof="0"/>
              <a:t>Titel</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5" name="Fußzeilenplatzhalt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de-DE" noProof="0" smtClean="0"/>
              <a:pPr rtl="0"/>
              <a:t>‹Nr.›</a:t>
            </a:fld>
            <a:endParaRPr lang="de-DE" noProof="0"/>
          </a:p>
        </p:txBody>
      </p:sp>
      <p:cxnSp>
        <p:nvCxnSpPr>
          <p:cNvPr id="7" name="Gerader Verbinde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Bildplatzhalt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de-DE" noProof="0"/>
              <a:t>Bild durch Klicken auf Symbol hinzufügen</a:t>
            </a:r>
          </a:p>
        </p:txBody>
      </p:sp>
      <p:sp>
        <p:nvSpPr>
          <p:cNvPr id="10" name="Bildplatzhalt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de-DE" noProof="0"/>
              <a:t>Bild durch Klicken auf Symbol hinzufügen</a:t>
            </a:r>
          </a:p>
        </p:txBody>
      </p:sp>
      <p:sp>
        <p:nvSpPr>
          <p:cNvPr id="11" name="Bildplatzhalt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de-DE" noProof="0"/>
              <a:t>Bild durch Klicken auf Symbol hinzufügen</a:t>
            </a:r>
          </a:p>
        </p:txBody>
      </p:sp>
    </p:spTree>
    <p:extLst>
      <p:ext uri="{BB962C8B-B14F-4D97-AF65-F5344CB8AC3E}">
        <p14:creationId xmlns:p14="http://schemas.microsoft.com/office/powerpoint/2010/main" val="92652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421FE-AB9E-45E6-9BF9-C92FDB88E8DB}"/>
              </a:ext>
            </a:extLst>
          </p:cNvPr>
          <p:cNvSpPr>
            <a:spLocks noGrp="1"/>
          </p:cNvSpPr>
          <p:nvPr>
            <p:ph type="title"/>
          </p:nvPr>
        </p:nvSpPr>
        <p:spPr>
          <a:xfrm>
            <a:off x="487821" y="886419"/>
            <a:ext cx="9923004" cy="1325563"/>
          </a:xfrm>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625D7A08-CD89-4EED-9324-980E38DBFD42}"/>
              </a:ext>
            </a:extLst>
          </p:cNvPr>
          <p:cNvSpPr>
            <a:spLocks noGrp="1"/>
          </p:cNvSpPr>
          <p:nvPr>
            <p:ph sz="half" idx="1"/>
          </p:nvPr>
        </p:nvSpPr>
        <p:spPr>
          <a:xfrm>
            <a:off x="487822" y="2419200"/>
            <a:ext cx="5181600" cy="3757613"/>
          </a:xfrm>
        </p:spPr>
        <p:txBody>
          <a:bodyPr/>
          <a:lstStyle/>
          <a:p>
            <a:pPr lvl="0"/>
            <a:r>
              <a:rPr lang="de-DE" dirty="0"/>
              <a:t>Mastertextformat bearbeiten</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9F47B165-5E0E-4456-8D05-322A09E9D62B}"/>
              </a:ext>
            </a:extLst>
          </p:cNvPr>
          <p:cNvSpPr>
            <a:spLocks noGrp="1"/>
          </p:cNvSpPr>
          <p:nvPr>
            <p:ph sz="half" idx="2"/>
          </p:nvPr>
        </p:nvSpPr>
        <p:spPr>
          <a:xfrm>
            <a:off x="6172200" y="2419200"/>
            <a:ext cx="5181600" cy="3767138"/>
          </a:xfrm>
        </p:spPr>
        <p:txBody>
          <a:bodyPr/>
          <a:lstStyle/>
          <a:p>
            <a:pPr lvl="0"/>
            <a:r>
              <a:rPr lang="de-DE" dirty="0"/>
              <a:t>Mastertextformat bearbeiten</a:t>
            </a:r>
          </a:p>
          <a:p>
            <a:pPr lvl="1"/>
            <a:r>
              <a:rPr lang="de-DE" dirty="0"/>
              <a:t>Zweite Ebene</a:t>
            </a:r>
          </a:p>
          <a:p>
            <a:pPr lvl="2"/>
            <a:r>
              <a:rPr lang="de-DE" dirty="0"/>
              <a:t>Dritte Ebene</a:t>
            </a:r>
          </a:p>
        </p:txBody>
      </p:sp>
      <p:sp>
        <p:nvSpPr>
          <p:cNvPr id="5" name="Datumsplatzhalter 4">
            <a:extLst>
              <a:ext uri="{FF2B5EF4-FFF2-40B4-BE49-F238E27FC236}">
                <a16:creationId xmlns:a16="http://schemas.microsoft.com/office/drawing/2014/main" id="{8F72F999-6475-4097-B012-CB7F85D2DAF9}"/>
              </a:ext>
            </a:extLst>
          </p:cNvPr>
          <p:cNvSpPr>
            <a:spLocks noGrp="1"/>
          </p:cNvSpPr>
          <p:nvPr>
            <p:ph type="dt" sz="half" idx="10"/>
          </p:nvPr>
        </p:nvSpPr>
        <p:spPr/>
        <p:txBody>
          <a:bodyPr/>
          <a:lstStyle/>
          <a:p>
            <a:endParaRPr lang="en-US"/>
          </a:p>
        </p:txBody>
      </p:sp>
      <p:sp>
        <p:nvSpPr>
          <p:cNvPr id="6" name="Fußzeilenplatzhalter 5">
            <a:extLst>
              <a:ext uri="{FF2B5EF4-FFF2-40B4-BE49-F238E27FC236}">
                <a16:creationId xmlns:a16="http://schemas.microsoft.com/office/drawing/2014/main" id="{6F42D653-6DC2-4CDB-8A12-CFE9B043BAE6}"/>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7661555-BC43-452D-AD50-68C4216134E8}"/>
              </a:ext>
            </a:extLst>
          </p:cNvPr>
          <p:cNvSpPr>
            <a:spLocks noGrp="1"/>
          </p:cNvSpPr>
          <p:nvPr>
            <p:ph type="sldNum" sz="quarter" idx="12"/>
          </p:nvPr>
        </p:nvSpPr>
        <p:spPr/>
        <p:txBody>
          <a:bodyPr/>
          <a:lstStyle/>
          <a:p>
            <a:fld id="{F7E02CA8-A748-4422-B90A-F3895442A330}" type="slidenum">
              <a:rPr lang="en-US" smtClean="0"/>
              <a:t>‹Nr.›</a:t>
            </a:fld>
            <a:endParaRPr lang="en-US"/>
          </a:p>
        </p:txBody>
      </p:sp>
    </p:spTree>
    <p:extLst>
      <p:ext uri="{BB962C8B-B14F-4D97-AF65-F5344CB8AC3E}">
        <p14:creationId xmlns:p14="http://schemas.microsoft.com/office/powerpoint/2010/main" val="400185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Kap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CB97A5A-C595-4C2E-B7FD-D7C9FCEFFD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B935EDC-697D-4F9B-863A-900DD9AEEAC2}"/>
              </a:ext>
            </a:extLst>
          </p:cNvPr>
          <p:cNvSpPr>
            <a:spLocks noGrp="1"/>
          </p:cNvSpPr>
          <p:nvPr>
            <p:ph type="title"/>
          </p:nvPr>
        </p:nvSpPr>
        <p:spPr>
          <a:xfrm>
            <a:off x="831850" y="2007973"/>
            <a:ext cx="8312150" cy="1878227"/>
          </a:xfrm>
        </p:spPr>
        <p:txBody>
          <a:bodyPr anchor="t" anchorCtr="0">
            <a:normAutofit/>
          </a:bodyPr>
          <a:lstStyle>
            <a:lvl1pPr>
              <a:defRPr sz="4800"/>
            </a:lvl1p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937BED98-FC9F-45D7-9376-CC93245F7F55}"/>
              </a:ext>
            </a:extLst>
          </p:cNvPr>
          <p:cNvSpPr>
            <a:spLocks noGrp="1"/>
          </p:cNvSpPr>
          <p:nvPr>
            <p:ph type="body" idx="1"/>
          </p:nvPr>
        </p:nvSpPr>
        <p:spPr>
          <a:xfrm>
            <a:off x="831850" y="4053017"/>
            <a:ext cx="8312150" cy="2036634"/>
          </a:xfrm>
        </p:spPr>
        <p:txBody>
          <a:bodyPr/>
          <a:lstStyle>
            <a:lvl1pPr marL="0" indent="0">
              <a:lnSpc>
                <a:spcPts val="32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245313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_GRA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4" name="Datumsplatzhalter 3">
            <a:extLst>
              <a:ext uri="{FF2B5EF4-FFF2-40B4-BE49-F238E27FC236}">
                <a16:creationId xmlns:a16="http://schemas.microsoft.com/office/drawing/2014/main" id="{40DEAF24-FFDD-4824-929C-40E9AD86416E}"/>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5" name="Fußzeilenplatzhalter 4">
            <a:extLst>
              <a:ext uri="{FF2B5EF4-FFF2-40B4-BE49-F238E27FC236}">
                <a16:creationId xmlns:a16="http://schemas.microsoft.com/office/drawing/2014/main" id="{1AEADE55-775F-4FDD-80D4-07B35C97E31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B0D8397-6D87-4FFA-B4C9-9264B20FAAC8}"/>
              </a:ext>
            </a:extLst>
          </p:cNvPr>
          <p:cNvSpPr>
            <a:spLocks noGrp="1"/>
          </p:cNvSpPr>
          <p:nvPr>
            <p:ph type="sldNum" sz="quarter" idx="12"/>
          </p:nvPr>
        </p:nvSpPr>
        <p:spPr/>
        <p:txBody>
          <a:bodyPr/>
          <a:lstStyle/>
          <a:p>
            <a:fld id="{7F9C0F90-EDF8-4FBE-8511-84D80AA75941}" type="slidenum">
              <a:rPr lang="de-AT" smtClean="0"/>
              <a:t>‹Nr.›</a:t>
            </a:fld>
            <a:endParaRPr lang="de-AT"/>
          </a:p>
        </p:txBody>
      </p:sp>
    </p:spTree>
    <p:extLst>
      <p:ext uri="{BB962C8B-B14F-4D97-AF65-F5344CB8AC3E}">
        <p14:creationId xmlns:p14="http://schemas.microsoft.com/office/powerpoint/2010/main" val="424931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mit Einleitung_GRA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a:xfrm>
            <a:off x="838200" y="3253154"/>
            <a:ext cx="8305800" cy="2923810"/>
          </a:xfrm>
        </p:spPr>
        <p:txBody>
          <a:bodyPr/>
          <a:lstStyle/>
          <a:p>
            <a:pPr lvl="0"/>
            <a:r>
              <a:rPr lang="de-DE" dirty="0"/>
              <a:t>Mastertextformat bearbeiten</a:t>
            </a:r>
          </a:p>
          <a:p>
            <a:pPr lvl="1"/>
            <a:r>
              <a:rPr lang="de-DE" dirty="0"/>
              <a:t>Zweite Ebene</a:t>
            </a:r>
          </a:p>
        </p:txBody>
      </p:sp>
      <p:sp>
        <p:nvSpPr>
          <p:cNvPr id="4" name="Datumsplatzhalter 3">
            <a:extLst>
              <a:ext uri="{FF2B5EF4-FFF2-40B4-BE49-F238E27FC236}">
                <a16:creationId xmlns:a16="http://schemas.microsoft.com/office/drawing/2014/main" id="{40DEAF24-FFDD-4824-929C-40E9AD86416E}"/>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5" name="Fußzeilenplatzhalter 4">
            <a:extLst>
              <a:ext uri="{FF2B5EF4-FFF2-40B4-BE49-F238E27FC236}">
                <a16:creationId xmlns:a16="http://schemas.microsoft.com/office/drawing/2014/main" id="{1AEADE55-775F-4FDD-80D4-07B35C97E31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B0D8397-6D87-4FFA-B4C9-9264B20FAAC8}"/>
              </a:ext>
            </a:extLst>
          </p:cNvPr>
          <p:cNvSpPr>
            <a:spLocks noGrp="1"/>
          </p:cNvSpPr>
          <p:nvPr>
            <p:ph type="sldNum" sz="quarter" idx="12"/>
          </p:nvPr>
        </p:nvSpPr>
        <p:spPr/>
        <p:txBody>
          <a:bodyPr/>
          <a:lstStyle/>
          <a:p>
            <a:fld id="{7F9C0F90-EDF8-4FBE-8511-84D80AA75941}" type="slidenum">
              <a:rPr lang="de-AT" smtClean="0"/>
              <a:t>‹Nr.›</a:t>
            </a:fld>
            <a:endParaRPr lang="de-AT"/>
          </a:p>
        </p:txBody>
      </p:sp>
      <p:sp>
        <p:nvSpPr>
          <p:cNvPr id="9" name="Inhaltsplatzhalter 2">
            <a:extLst>
              <a:ext uri="{FF2B5EF4-FFF2-40B4-BE49-F238E27FC236}">
                <a16:creationId xmlns:a16="http://schemas.microsoft.com/office/drawing/2014/main" id="{3E79BF29-8B35-47BC-9443-3DBFCD1E7205}"/>
              </a:ext>
            </a:extLst>
          </p:cNvPr>
          <p:cNvSpPr>
            <a:spLocks noGrp="1"/>
          </p:cNvSpPr>
          <p:nvPr>
            <p:ph idx="13" hasCustomPrompt="1"/>
          </p:nvPr>
        </p:nvSpPr>
        <p:spPr>
          <a:xfrm>
            <a:off x="838200" y="1880942"/>
            <a:ext cx="8305800" cy="788011"/>
          </a:xfrm>
        </p:spPr>
        <p:txBody>
          <a:bodyPr/>
          <a:lstStyle>
            <a:lvl1pPr marL="0" indent="0">
              <a:buNone/>
              <a:defRPr/>
            </a:lvl1pPr>
          </a:lstStyle>
          <a:p>
            <a:pPr lvl="0"/>
            <a:r>
              <a:rPr lang="de-DE" dirty="0"/>
              <a:t>Einleitungstext</a:t>
            </a:r>
          </a:p>
        </p:txBody>
      </p:sp>
      <p:sp>
        <p:nvSpPr>
          <p:cNvPr id="10" name="Inhaltsplatzhalter 2">
            <a:extLst>
              <a:ext uri="{FF2B5EF4-FFF2-40B4-BE49-F238E27FC236}">
                <a16:creationId xmlns:a16="http://schemas.microsoft.com/office/drawing/2014/main" id="{8A983504-990E-4562-88E8-0DB61FA63A7C}"/>
              </a:ext>
            </a:extLst>
          </p:cNvPr>
          <p:cNvSpPr>
            <a:spLocks noGrp="1"/>
          </p:cNvSpPr>
          <p:nvPr>
            <p:ph idx="14" hasCustomPrompt="1"/>
          </p:nvPr>
        </p:nvSpPr>
        <p:spPr>
          <a:xfrm>
            <a:off x="838200" y="2848339"/>
            <a:ext cx="8305800" cy="404815"/>
          </a:xfrm>
        </p:spPr>
        <p:txBody>
          <a:bodyPr/>
          <a:lstStyle>
            <a:lvl1pPr marL="0" indent="0">
              <a:buNone/>
              <a:defRPr>
                <a:solidFill>
                  <a:srgbClr val="E72961"/>
                </a:solidFill>
              </a:defRPr>
            </a:lvl1pPr>
          </a:lstStyle>
          <a:p>
            <a:pPr lvl="0"/>
            <a:r>
              <a:rPr lang="de-DE" dirty="0" err="1"/>
              <a:t>Subline</a:t>
            </a:r>
            <a:endParaRPr lang="de-DE" dirty="0"/>
          </a:p>
        </p:txBody>
      </p:sp>
    </p:spTree>
    <p:extLst>
      <p:ext uri="{BB962C8B-B14F-4D97-AF65-F5344CB8AC3E}">
        <p14:creationId xmlns:p14="http://schemas.microsoft.com/office/powerpoint/2010/main" val="290566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mit Bildern_GRA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a:xfrm>
            <a:off x="838200" y="1869832"/>
            <a:ext cx="8305800" cy="3021582"/>
          </a:xfrm>
        </p:spPr>
        <p:txBody>
          <a:bodyPr/>
          <a:lstStyle/>
          <a:p>
            <a:pPr lvl="0"/>
            <a:r>
              <a:rPr lang="de-DE" dirty="0"/>
              <a:t>Mastertextformat bearbeiten</a:t>
            </a:r>
          </a:p>
          <a:p>
            <a:pPr lvl="1"/>
            <a:r>
              <a:rPr lang="de-DE" dirty="0"/>
              <a:t>Zweite Ebene</a:t>
            </a:r>
          </a:p>
        </p:txBody>
      </p:sp>
      <p:sp>
        <p:nvSpPr>
          <p:cNvPr id="11" name="Bildplatzhalter 10">
            <a:extLst>
              <a:ext uri="{FF2B5EF4-FFF2-40B4-BE49-F238E27FC236}">
                <a16:creationId xmlns:a16="http://schemas.microsoft.com/office/drawing/2014/main" id="{D526BBA1-E430-4084-83D8-BEED3FF29B31}"/>
              </a:ext>
            </a:extLst>
          </p:cNvPr>
          <p:cNvSpPr>
            <a:spLocks noGrp="1"/>
          </p:cNvSpPr>
          <p:nvPr>
            <p:ph type="pic" sz="quarter" idx="10"/>
          </p:nvPr>
        </p:nvSpPr>
        <p:spPr>
          <a:xfrm>
            <a:off x="0" y="5129213"/>
            <a:ext cx="2376000" cy="1728787"/>
          </a:xfrm>
        </p:spPr>
        <p:txBody>
          <a:bodyPr/>
          <a:lstStyle>
            <a:lvl1pPr marL="0" indent="0">
              <a:buNone/>
              <a:defRPr/>
            </a:lvl1pPr>
          </a:lstStyle>
          <a:p>
            <a:endParaRPr lang="de-AT" dirty="0"/>
          </a:p>
        </p:txBody>
      </p:sp>
      <p:sp>
        <p:nvSpPr>
          <p:cNvPr id="12" name="Bildplatzhalter 10">
            <a:extLst>
              <a:ext uri="{FF2B5EF4-FFF2-40B4-BE49-F238E27FC236}">
                <a16:creationId xmlns:a16="http://schemas.microsoft.com/office/drawing/2014/main" id="{EAA8E29F-7A8A-47B0-914E-160B286A4630}"/>
              </a:ext>
            </a:extLst>
          </p:cNvPr>
          <p:cNvSpPr>
            <a:spLocks noGrp="1"/>
          </p:cNvSpPr>
          <p:nvPr>
            <p:ph type="pic" sz="quarter" idx="11"/>
          </p:nvPr>
        </p:nvSpPr>
        <p:spPr>
          <a:xfrm>
            <a:off x="2376000" y="5128708"/>
            <a:ext cx="2376000" cy="1728787"/>
          </a:xfrm>
        </p:spPr>
        <p:txBody>
          <a:bodyPr/>
          <a:lstStyle>
            <a:lvl1pPr marL="0" indent="0">
              <a:buNone/>
              <a:defRPr/>
            </a:lvl1pPr>
          </a:lstStyle>
          <a:p>
            <a:endParaRPr lang="de-AT" dirty="0"/>
          </a:p>
        </p:txBody>
      </p:sp>
      <p:sp>
        <p:nvSpPr>
          <p:cNvPr id="13" name="Bildplatzhalter 10">
            <a:extLst>
              <a:ext uri="{FF2B5EF4-FFF2-40B4-BE49-F238E27FC236}">
                <a16:creationId xmlns:a16="http://schemas.microsoft.com/office/drawing/2014/main" id="{6B1A25F8-B68F-4EAA-ADB1-61DC990F6278}"/>
              </a:ext>
            </a:extLst>
          </p:cNvPr>
          <p:cNvSpPr>
            <a:spLocks noGrp="1"/>
          </p:cNvSpPr>
          <p:nvPr>
            <p:ph type="pic" sz="quarter" idx="12"/>
          </p:nvPr>
        </p:nvSpPr>
        <p:spPr>
          <a:xfrm>
            <a:off x="4751552" y="5130000"/>
            <a:ext cx="2376000" cy="1728787"/>
          </a:xfrm>
        </p:spPr>
        <p:txBody>
          <a:bodyPr/>
          <a:lstStyle>
            <a:lvl1pPr marL="0" indent="0">
              <a:buNone/>
              <a:defRPr/>
            </a:lvl1pPr>
          </a:lstStyle>
          <a:p>
            <a:endParaRPr lang="de-AT" dirty="0"/>
          </a:p>
        </p:txBody>
      </p:sp>
      <p:sp>
        <p:nvSpPr>
          <p:cNvPr id="14" name="Bildplatzhalter 10">
            <a:extLst>
              <a:ext uri="{FF2B5EF4-FFF2-40B4-BE49-F238E27FC236}">
                <a16:creationId xmlns:a16="http://schemas.microsoft.com/office/drawing/2014/main" id="{261592F9-2943-419B-94DF-0D0C534738CE}"/>
              </a:ext>
            </a:extLst>
          </p:cNvPr>
          <p:cNvSpPr>
            <a:spLocks noGrp="1"/>
          </p:cNvSpPr>
          <p:nvPr>
            <p:ph type="pic" sz="quarter" idx="13"/>
          </p:nvPr>
        </p:nvSpPr>
        <p:spPr>
          <a:xfrm>
            <a:off x="7127552" y="5130000"/>
            <a:ext cx="2397600" cy="1728787"/>
          </a:xfrm>
        </p:spPr>
        <p:txBody>
          <a:bodyPr/>
          <a:lstStyle>
            <a:lvl1pPr marL="0" indent="0">
              <a:buNone/>
              <a:defRPr/>
            </a:lvl1pPr>
          </a:lstStyle>
          <a:p>
            <a:endParaRPr lang="de-AT" dirty="0"/>
          </a:p>
        </p:txBody>
      </p:sp>
    </p:spTree>
    <p:extLst>
      <p:ext uri="{BB962C8B-B14F-4D97-AF65-F5344CB8AC3E}">
        <p14:creationId xmlns:p14="http://schemas.microsoft.com/office/powerpoint/2010/main" val="195363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_GELB">
    <p:spTree>
      <p:nvGrpSpPr>
        <p:cNvPr id="1" name=""/>
        <p:cNvGrpSpPr/>
        <p:nvPr/>
      </p:nvGrpSpPr>
      <p:grpSpPr>
        <a:xfrm>
          <a:off x="0" y="0"/>
          <a:ext cx="0" cy="0"/>
          <a:chOff x="0" y="0"/>
          <a:chExt cx="0" cy="0"/>
        </a:xfrm>
      </p:grpSpPr>
      <p:pic>
        <p:nvPicPr>
          <p:cNvPr id="8" name="Grafik 7" descr="Ein Bild, das Platz enthält.&#10;&#10;Automatisch generierte Beschreibung">
            <a:extLst>
              <a:ext uri="{FF2B5EF4-FFF2-40B4-BE49-F238E27FC236}">
                <a16:creationId xmlns:a16="http://schemas.microsoft.com/office/drawing/2014/main" id="{B759AB90-1074-45F9-A680-115ED1441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4" name="Datumsplatzhalter 3">
            <a:extLst>
              <a:ext uri="{FF2B5EF4-FFF2-40B4-BE49-F238E27FC236}">
                <a16:creationId xmlns:a16="http://schemas.microsoft.com/office/drawing/2014/main" id="{40DEAF24-FFDD-4824-929C-40E9AD86416E}"/>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5" name="Fußzeilenplatzhalter 4">
            <a:extLst>
              <a:ext uri="{FF2B5EF4-FFF2-40B4-BE49-F238E27FC236}">
                <a16:creationId xmlns:a16="http://schemas.microsoft.com/office/drawing/2014/main" id="{1AEADE55-775F-4FDD-80D4-07B35C97E31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B0D8397-6D87-4FFA-B4C9-9264B20FAAC8}"/>
              </a:ext>
            </a:extLst>
          </p:cNvPr>
          <p:cNvSpPr>
            <a:spLocks noGrp="1"/>
          </p:cNvSpPr>
          <p:nvPr>
            <p:ph type="sldNum" sz="quarter" idx="12"/>
          </p:nvPr>
        </p:nvSpPr>
        <p:spPr/>
        <p:txBody>
          <a:bodyPr/>
          <a:lstStyle/>
          <a:p>
            <a:fld id="{7F9C0F90-EDF8-4FBE-8511-84D80AA75941}" type="slidenum">
              <a:rPr lang="de-AT" smtClean="0"/>
              <a:t>‹Nr.›</a:t>
            </a:fld>
            <a:endParaRPr lang="de-AT"/>
          </a:p>
        </p:txBody>
      </p:sp>
    </p:spTree>
    <p:extLst>
      <p:ext uri="{BB962C8B-B14F-4D97-AF65-F5344CB8AC3E}">
        <p14:creationId xmlns:p14="http://schemas.microsoft.com/office/powerpoint/2010/main" val="3064365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mit Einleitung_GELB">
    <p:spTree>
      <p:nvGrpSpPr>
        <p:cNvPr id="1" name=""/>
        <p:cNvGrpSpPr/>
        <p:nvPr/>
      </p:nvGrpSpPr>
      <p:grpSpPr>
        <a:xfrm>
          <a:off x="0" y="0"/>
          <a:ext cx="0" cy="0"/>
          <a:chOff x="0" y="0"/>
          <a:chExt cx="0" cy="0"/>
        </a:xfrm>
      </p:grpSpPr>
      <p:pic>
        <p:nvPicPr>
          <p:cNvPr id="11" name="Grafik 10" descr="Ein Bild, das Platz enthält.&#10;&#10;Automatisch generierte Beschreibung">
            <a:extLst>
              <a:ext uri="{FF2B5EF4-FFF2-40B4-BE49-F238E27FC236}">
                <a16:creationId xmlns:a16="http://schemas.microsoft.com/office/drawing/2014/main" id="{A95F4ABE-3600-4B77-844B-36622B299C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a:xfrm>
            <a:off x="838200" y="3253154"/>
            <a:ext cx="8305800" cy="2923810"/>
          </a:xfrm>
        </p:spPr>
        <p:txBody>
          <a:bodyPr/>
          <a:lstStyle/>
          <a:p>
            <a:pPr lvl="0"/>
            <a:r>
              <a:rPr lang="de-DE" dirty="0"/>
              <a:t>Mastertextformat bearbeiten</a:t>
            </a:r>
          </a:p>
          <a:p>
            <a:pPr lvl="1"/>
            <a:r>
              <a:rPr lang="de-DE" dirty="0"/>
              <a:t>Zweite Ebene</a:t>
            </a:r>
          </a:p>
        </p:txBody>
      </p:sp>
      <p:sp>
        <p:nvSpPr>
          <p:cNvPr id="4" name="Datumsplatzhalter 3">
            <a:extLst>
              <a:ext uri="{FF2B5EF4-FFF2-40B4-BE49-F238E27FC236}">
                <a16:creationId xmlns:a16="http://schemas.microsoft.com/office/drawing/2014/main" id="{40DEAF24-FFDD-4824-929C-40E9AD86416E}"/>
              </a:ext>
            </a:extLst>
          </p:cNvPr>
          <p:cNvSpPr>
            <a:spLocks noGrp="1"/>
          </p:cNvSpPr>
          <p:nvPr>
            <p:ph type="dt" sz="half" idx="10"/>
          </p:nvPr>
        </p:nvSpPr>
        <p:spPr/>
        <p:txBody>
          <a:bodyPr/>
          <a:lstStyle/>
          <a:p>
            <a:fld id="{7518A432-75F7-4655-AFBC-B657150E978F}" type="datetimeFigureOut">
              <a:rPr lang="de-AT" smtClean="0"/>
              <a:t>20.10.2022</a:t>
            </a:fld>
            <a:endParaRPr lang="de-AT"/>
          </a:p>
        </p:txBody>
      </p:sp>
      <p:sp>
        <p:nvSpPr>
          <p:cNvPr id="5" name="Fußzeilenplatzhalter 4">
            <a:extLst>
              <a:ext uri="{FF2B5EF4-FFF2-40B4-BE49-F238E27FC236}">
                <a16:creationId xmlns:a16="http://schemas.microsoft.com/office/drawing/2014/main" id="{1AEADE55-775F-4FDD-80D4-07B35C97E31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B0D8397-6D87-4FFA-B4C9-9264B20FAAC8}"/>
              </a:ext>
            </a:extLst>
          </p:cNvPr>
          <p:cNvSpPr>
            <a:spLocks noGrp="1"/>
          </p:cNvSpPr>
          <p:nvPr>
            <p:ph type="sldNum" sz="quarter" idx="12"/>
          </p:nvPr>
        </p:nvSpPr>
        <p:spPr/>
        <p:txBody>
          <a:bodyPr/>
          <a:lstStyle/>
          <a:p>
            <a:fld id="{7F9C0F90-EDF8-4FBE-8511-84D80AA75941}" type="slidenum">
              <a:rPr lang="de-AT" smtClean="0"/>
              <a:t>‹Nr.›</a:t>
            </a:fld>
            <a:endParaRPr lang="de-AT"/>
          </a:p>
        </p:txBody>
      </p:sp>
      <p:sp>
        <p:nvSpPr>
          <p:cNvPr id="9" name="Inhaltsplatzhalter 2">
            <a:extLst>
              <a:ext uri="{FF2B5EF4-FFF2-40B4-BE49-F238E27FC236}">
                <a16:creationId xmlns:a16="http://schemas.microsoft.com/office/drawing/2014/main" id="{3E79BF29-8B35-47BC-9443-3DBFCD1E7205}"/>
              </a:ext>
            </a:extLst>
          </p:cNvPr>
          <p:cNvSpPr>
            <a:spLocks noGrp="1"/>
          </p:cNvSpPr>
          <p:nvPr>
            <p:ph idx="13" hasCustomPrompt="1"/>
          </p:nvPr>
        </p:nvSpPr>
        <p:spPr>
          <a:xfrm>
            <a:off x="838200" y="1880942"/>
            <a:ext cx="8305800" cy="788011"/>
          </a:xfrm>
        </p:spPr>
        <p:txBody>
          <a:bodyPr/>
          <a:lstStyle>
            <a:lvl1pPr marL="0" indent="0">
              <a:buNone/>
              <a:defRPr/>
            </a:lvl1pPr>
          </a:lstStyle>
          <a:p>
            <a:pPr lvl="0"/>
            <a:r>
              <a:rPr lang="de-DE" dirty="0"/>
              <a:t>Einleitungstext</a:t>
            </a:r>
          </a:p>
        </p:txBody>
      </p:sp>
      <p:sp>
        <p:nvSpPr>
          <p:cNvPr id="10" name="Inhaltsplatzhalter 2">
            <a:extLst>
              <a:ext uri="{FF2B5EF4-FFF2-40B4-BE49-F238E27FC236}">
                <a16:creationId xmlns:a16="http://schemas.microsoft.com/office/drawing/2014/main" id="{8A983504-990E-4562-88E8-0DB61FA63A7C}"/>
              </a:ext>
            </a:extLst>
          </p:cNvPr>
          <p:cNvSpPr>
            <a:spLocks noGrp="1"/>
          </p:cNvSpPr>
          <p:nvPr>
            <p:ph idx="14" hasCustomPrompt="1"/>
          </p:nvPr>
        </p:nvSpPr>
        <p:spPr>
          <a:xfrm>
            <a:off x="838200" y="2848339"/>
            <a:ext cx="8305800" cy="404815"/>
          </a:xfrm>
        </p:spPr>
        <p:txBody>
          <a:bodyPr/>
          <a:lstStyle>
            <a:lvl1pPr marL="0" indent="0">
              <a:buNone/>
              <a:defRPr>
                <a:solidFill>
                  <a:srgbClr val="E72961"/>
                </a:solidFill>
              </a:defRPr>
            </a:lvl1pPr>
          </a:lstStyle>
          <a:p>
            <a:pPr lvl="0"/>
            <a:r>
              <a:rPr lang="de-DE" dirty="0" err="1"/>
              <a:t>Subline</a:t>
            </a:r>
            <a:endParaRPr lang="de-DE" dirty="0"/>
          </a:p>
        </p:txBody>
      </p:sp>
    </p:spTree>
    <p:extLst>
      <p:ext uri="{BB962C8B-B14F-4D97-AF65-F5344CB8AC3E}">
        <p14:creationId xmlns:p14="http://schemas.microsoft.com/office/powerpoint/2010/main" val="33788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mit Bildern_GELB">
    <p:spTree>
      <p:nvGrpSpPr>
        <p:cNvPr id="1" name=""/>
        <p:cNvGrpSpPr/>
        <p:nvPr/>
      </p:nvGrpSpPr>
      <p:grpSpPr>
        <a:xfrm>
          <a:off x="0" y="0"/>
          <a:ext cx="0" cy="0"/>
          <a:chOff x="0" y="0"/>
          <a:chExt cx="0" cy="0"/>
        </a:xfrm>
      </p:grpSpPr>
      <p:pic>
        <p:nvPicPr>
          <p:cNvPr id="8" name="Grafik 7" descr="Ein Bild, das Platz enthält.&#10;&#10;Automatisch generierte Beschreibung">
            <a:extLst>
              <a:ext uri="{FF2B5EF4-FFF2-40B4-BE49-F238E27FC236}">
                <a16:creationId xmlns:a16="http://schemas.microsoft.com/office/drawing/2014/main" id="{B759AB90-1074-45F9-A680-115ED1441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042523D-7A88-4744-A45D-87F4B5AF304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3EE235F-E8C9-4AC8-9FED-3E6A6A0E1050}"/>
              </a:ext>
            </a:extLst>
          </p:cNvPr>
          <p:cNvSpPr>
            <a:spLocks noGrp="1"/>
          </p:cNvSpPr>
          <p:nvPr>
            <p:ph idx="1"/>
          </p:nvPr>
        </p:nvSpPr>
        <p:spPr>
          <a:xfrm>
            <a:off x="838200" y="1869832"/>
            <a:ext cx="8305800" cy="3021582"/>
          </a:xfrm>
        </p:spPr>
        <p:txBody>
          <a:bodyPr/>
          <a:lstStyle/>
          <a:p>
            <a:pPr lvl="0"/>
            <a:r>
              <a:rPr lang="de-DE" dirty="0"/>
              <a:t>Mastertextformat bearbeiten</a:t>
            </a:r>
          </a:p>
          <a:p>
            <a:pPr lvl="1"/>
            <a:r>
              <a:rPr lang="de-DE" dirty="0"/>
              <a:t>Zweite Ebene</a:t>
            </a:r>
          </a:p>
        </p:txBody>
      </p:sp>
      <p:sp>
        <p:nvSpPr>
          <p:cNvPr id="11" name="Bildplatzhalter 10">
            <a:extLst>
              <a:ext uri="{FF2B5EF4-FFF2-40B4-BE49-F238E27FC236}">
                <a16:creationId xmlns:a16="http://schemas.microsoft.com/office/drawing/2014/main" id="{D526BBA1-E430-4084-83D8-BEED3FF29B31}"/>
              </a:ext>
            </a:extLst>
          </p:cNvPr>
          <p:cNvSpPr>
            <a:spLocks noGrp="1"/>
          </p:cNvSpPr>
          <p:nvPr>
            <p:ph type="pic" sz="quarter" idx="10"/>
          </p:nvPr>
        </p:nvSpPr>
        <p:spPr>
          <a:xfrm>
            <a:off x="0" y="5129213"/>
            <a:ext cx="2376000" cy="1728787"/>
          </a:xfrm>
        </p:spPr>
        <p:txBody>
          <a:bodyPr/>
          <a:lstStyle>
            <a:lvl1pPr marL="0" indent="0">
              <a:buNone/>
              <a:defRPr/>
            </a:lvl1pPr>
          </a:lstStyle>
          <a:p>
            <a:endParaRPr lang="de-AT" dirty="0"/>
          </a:p>
        </p:txBody>
      </p:sp>
      <p:sp>
        <p:nvSpPr>
          <p:cNvPr id="12" name="Bildplatzhalter 10">
            <a:extLst>
              <a:ext uri="{FF2B5EF4-FFF2-40B4-BE49-F238E27FC236}">
                <a16:creationId xmlns:a16="http://schemas.microsoft.com/office/drawing/2014/main" id="{EAA8E29F-7A8A-47B0-914E-160B286A4630}"/>
              </a:ext>
            </a:extLst>
          </p:cNvPr>
          <p:cNvSpPr>
            <a:spLocks noGrp="1"/>
          </p:cNvSpPr>
          <p:nvPr>
            <p:ph type="pic" sz="quarter" idx="11"/>
          </p:nvPr>
        </p:nvSpPr>
        <p:spPr>
          <a:xfrm>
            <a:off x="2376000" y="5128708"/>
            <a:ext cx="2376000" cy="1728787"/>
          </a:xfrm>
        </p:spPr>
        <p:txBody>
          <a:bodyPr/>
          <a:lstStyle>
            <a:lvl1pPr marL="0" indent="0">
              <a:buNone/>
              <a:defRPr/>
            </a:lvl1pPr>
          </a:lstStyle>
          <a:p>
            <a:endParaRPr lang="de-AT" dirty="0"/>
          </a:p>
        </p:txBody>
      </p:sp>
      <p:sp>
        <p:nvSpPr>
          <p:cNvPr id="13" name="Bildplatzhalter 10">
            <a:extLst>
              <a:ext uri="{FF2B5EF4-FFF2-40B4-BE49-F238E27FC236}">
                <a16:creationId xmlns:a16="http://schemas.microsoft.com/office/drawing/2014/main" id="{6B1A25F8-B68F-4EAA-ADB1-61DC990F6278}"/>
              </a:ext>
            </a:extLst>
          </p:cNvPr>
          <p:cNvSpPr>
            <a:spLocks noGrp="1"/>
          </p:cNvSpPr>
          <p:nvPr>
            <p:ph type="pic" sz="quarter" idx="12"/>
          </p:nvPr>
        </p:nvSpPr>
        <p:spPr>
          <a:xfrm>
            <a:off x="4751552" y="5130000"/>
            <a:ext cx="2376000" cy="1728787"/>
          </a:xfrm>
        </p:spPr>
        <p:txBody>
          <a:bodyPr/>
          <a:lstStyle>
            <a:lvl1pPr marL="0" indent="0">
              <a:buNone/>
              <a:defRPr/>
            </a:lvl1pPr>
          </a:lstStyle>
          <a:p>
            <a:endParaRPr lang="de-AT" dirty="0"/>
          </a:p>
        </p:txBody>
      </p:sp>
      <p:sp>
        <p:nvSpPr>
          <p:cNvPr id="14" name="Bildplatzhalter 10">
            <a:extLst>
              <a:ext uri="{FF2B5EF4-FFF2-40B4-BE49-F238E27FC236}">
                <a16:creationId xmlns:a16="http://schemas.microsoft.com/office/drawing/2014/main" id="{261592F9-2943-419B-94DF-0D0C534738CE}"/>
              </a:ext>
            </a:extLst>
          </p:cNvPr>
          <p:cNvSpPr>
            <a:spLocks noGrp="1"/>
          </p:cNvSpPr>
          <p:nvPr>
            <p:ph type="pic" sz="quarter" idx="13"/>
          </p:nvPr>
        </p:nvSpPr>
        <p:spPr>
          <a:xfrm>
            <a:off x="7127552" y="5130000"/>
            <a:ext cx="2397600" cy="1728787"/>
          </a:xfrm>
        </p:spPr>
        <p:txBody>
          <a:bodyPr/>
          <a:lstStyle>
            <a:lvl1pPr marL="0" indent="0">
              <a:buNone/>
              <a:defRPr/>
            </a:lvl1pPr>
          </a:lstStyle>
          <a:p>
            <a:endParaRPr lang="de-AT" dirty="0"/>
          </a:p>
        </p:txBody>
      </p:sp>
    </p:spTree>
    <p:extLst>
      <p:ext uri="{BB962C8B-B14F-4D97-AF65-F5344CB8AC3E}">
        <p14:creationId xmlns:p14="http://schemas.microsoft.com/office/powerpoint/2010/main" val="10936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D8DF520-88FE-4C4C-8823-B83045797128}"/>
              </a:ext>
            </a:extLst>
          </p:cNvPr>
          <p:cNvSpPr>
            <a:spLocks noGrp="1"/>
          </p:cNvSpPr>
          <p:nvPr>
            <p:ph type="pic" sz="quarter" idx="10"/>
          </p:nvPr>
        </p:nvSpPr>
        <p:spPr>
          <a:xfrm>
            <a:off x="0" y="1"/>
            <a:ext cx="12192000" cy="6858000"/>
          </a:xfrm>
        </p:spPr>
        <p:txBody>
          <a:bodyPr/>
          <a:lstStyle>
            <a:lvl1pPr marL="0" indent="0">
              <a:buNone/>
              <a:defRPr/>
            </a:lvl1pPr>
          </a:lstStyle>
          <a:p>
            <a:endParaRPr lang="de-AT" dirty="0"/>
          </a:p>
        </p:txBody>
      </p:sp>
      <p:sp>
        <p:nvSpPr>
          <p:cNvPr id="10" name="Rechteck 9">
            <a:extLst>
              <a:ext uri="{FF2B5EF4-FFF2-40B4-BE49-F238E27FC236}">
                <a16:creationId xmlns:a16="http://schemas.microsoft.com/office/drawing/2014/main" id="{B3E109B9-4E3E-435E-BD5F-8F36189F2FA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a:extLst>
              <a:ext uri="{FF2B5EF4-FFF2-40B4-BE49-F238E27FC236}">
                <a16:creationId xmlns:a16="http://schemas.microsoft.com/office/drawing/2014/main" id="{E857C9A4-A196-405C-8195-255BCA89B7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3745" y="0"/>
            <a:ext cx="1978255" cy="2569824"/>
          </a:xfrm>
          <a:prstGeom prst="rect">
            <a:avLst/>
          </a:prstGeom>
        </p:spPr>
      </p:pic>
    </p:spTree>
    <p:extLst>
      <p:ext uri="{BB962C8B-B14F-4D97-AF65-F5344CB8AC3E}">
        <p14:creationId xmlns:p14="http://schemas.microsoft.com/office/powerpoint/2010/main" val="4184336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61261D0-4EF1-401A-BF4F-0EEC9F18261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platzhalter 1">
            <a:extLst>
              <a:ext uri="{FF2B5EF4-FFF2-40B4-BE49-F238E27FC236}">
                <a16:creationId xmlns:a16="http://schemas.microsoft.com/office/drawing/2014/main" id="{0AB9823E-3278-4E3E-B751-34003060423C}"/>
              </a:ext>
            </a:extLst>
          </p:cNvPr>
          <p:cNvSpPr>
            <a:spLocks noGrp="1"/>
          </p:cNvSpPr>
          <p:nvPr>
            <p:ph type="title"/>
          </p:nvPr>
        </p:nvSpPr>
        <p:spPr>
          <a:xfrm>
            <a:off x="838200" y="902676"/>
            <a:ext cx="8305800" cy="788011"/>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89678122-587C-4FA0-922C-B600CF839DAB}"/>
              </a:ext>
            </a:extLst>
          </p:cNvPr>
          <p:cNvSpPr>
            <a:spLocks noGrp="1"/>
          </p:cNvSpPr>
          <p:nvPr>
            <p:ph type="body" idx="1"/>
          </p:nvPr>
        </p:nvSpPr>
        <p:spPr>
          <a:xfrm>
            <a:off x="838200" y="1869832"/>
            <a:ext cx="8305800" cy="4307132"/>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4" name="Datumsplatzhalter 3">
            <a:extLst>
              <a:ext uri="{FF2B5EF4-FFF2-40B4-BE49-F238E27FC236}">
                <a16:creationId xmlns:a16="http://schemas.microsoft.com/office/drawing/2014/main" id="{FB696192-6368-4736-BB97-6A8C1384CF70}"/>
              </a:ext>
            </a:extLst>
          </p:cNvPr>
          <p:cNvSpPr>
            <a:spLocks noGrp="1"/>
          </p:cNvSpPr>
          <p:nvPr>
            <p:ph type="dt" sz="half" idx="2"/>
          </p:nvPr>
        </p:nvSpPr>
        <p:spPr>
          <a:xfrm>
            <a:off x="838200" y="6356350"/>
            <a:ext cx="1377462" cy="365125"/>
          </a:xfrm>
          <a:prstGeom prst="rect">
            <a:avLst/>
          </a:prstGeom>
        </p:spPr>
        <p:txBody>
          <a:bodyPr vert="horz" lIns="91440" tIns="45720" rIns="91440" bIns="45720" rtlCol="0" anchor="ctr"/>
          <a:lstStyle>
            <a:lvl1pPr algn="l">
              <a:defRPr sz="1000">
                <a:solidFill>
                  <a:schemeClr val="tx1">
                    <a:tint val="75000"/>
                  </a:schemeClr>
                </a:solidFill>
                <a:latin typeface="Roboto Light" panose="02000000000000000000" pitchFamily="2" charset="0"/>
                <a:ea typeface="Roboto Light" panose="02000000000000000000" pitchFamily="2" charset="0"/>
              </a:defRPr>
            </a:lvl1pPr>
          </a:lstStyle>
          <a:p>
            <a:fld id="{7518A432-75F7-4655-AFBC-B657150E978F}" type="datetimeFigureOut">
              <a:rPr lang="de-AT" smtClean="0"/>
              <a:pPr/>
              <a:t>20.10.2022</a:t>
            </a:fld>
            <a:endParaRPr lang="de-AT" dirty="0"/>
          </a:p>
        </p:txBody>
      </p:sp>
      <p:sp>
        <p:nvSpPr>
          <p:cNvPr id="5" name="Fußzeilenplatzhalter 4">
            <a:extLst>
              <a:ext uri="{FF2B5EF4-FFF2-40B4-BE49-F238E27FC236}">
                <a16:creationId xmlns:a16="http://schemas.microsoft.com/office/drawing/2014/main" id="{6975FBB7-F802-4F27-A860-8AEFFE6A2349}"/>
              </a:ext>
            </a:extLst>
          </p:cNvPr>
          <p:cNvSpPr>
            <a:spLocks noGrp="1"/>
          </p:cNvSpPr>
          <p:nvPr>
            <p:ph type="ftr" sz="quarter" idx="3"/>
          </p:nvPr>
        </p:nvSpPr>
        <p:spPr>
          <a:xfrm>
            <a:off x="2538046" y="6356350"/>
            <a:ext cx="5310554" cy="365125"/>
          </a:xfrm>
          <a:prstGeom prst="rect">
            <a:avLst/>
          </a:prstGeom>
        </p:spPr>
        <p:txBody>
          <a:bodyPr vert="horz" lIns="91440" tIns="45720" rIns="91440" bIns="45720" rtlCol="0" anchor="ctr"/>
          <a:lstStyle>
            <a:lvl1pPr algn="ctr">
              <a:defRPr sz="1000">
                <a:solidFill>
                  <a:schemeClr val="tx1">
                    <a:tint val="75000"/>
                  </a:schemeClr>
                </a:solidFill>
                <a:latin typeface="Roboto Light" panose="02000000000000000000" pitchFamily="2" charset="0"/>
                <a:ea typeface="Roboto Light" panose="02000000000000000000" pitchFamily="2" charset="0"/>
              </a:defRPr>
            </a:lvl1pPr>
          </a:lstStyle>
          <a:p>
            <a:endParaRPr lang="de-AT" dirty="0"/>
          </a:p>
        </p:txBody>
      </p:sp>
      <p:sp>
        <p:nvSpPr>
          <p:cNvPr id="6" name="Foliennummernplatzhalter 5">
            <a:extLst>
              <a:ext uri="{FF2B5EF4-FFF2-40B4-BE49-F238E27FC236}">
                <a16:creationId xmlns:a16="http://schemas.microsoft.com/office/drawing/2014/main" id="{98053215-F080-4F21-8340-4D703557D8B3}"/>
              </a:ext>
            </a:extLst>
          </p:cNvPr>
          <p:cNvSpPr>
            <a:spLocks noGrp="1"/>
          </p:cNvSpPr>
          <p:nvPr>
            <p:ph type="sldNum" sz="quarter" idx="4"/>
          </p:nvPr>
        </p:nvSpPr>
        <p:spPr>
          <a:xfrm>
            <a:off x="8434754" y="6356350"/>
            <a:ext cx="709246" cy="365125"/>
          </a:xfrm>
          <a:prstGeom prst="rect">
            <a:avLst/>
          </a:prstGeom>
        </p:spPr>
        <p:txBody>
          <a:bodyPr vert="horz" lIns="91440" tIns="45720" rIns="91440" bIns="45720" rtlCol="0" anchor="ctr"/>
          <a:lstStyle>
            <a:lvl1pPr algn="r">
              <a:defRPr sz="1000">
                <a:solidFill>
                  <a:schemeClr val="tx1">
                    <a:tint val="75000"/>
                  </a:schemeClr>
                </a:solidFill>
                <a:latin typeface="Roboto" panose="02000000000000000000" pitchFamily="2" charset="0"/>
                <a:ea typeface="Roboto" panose="02000000000000000000" pitchFamily="2" charset="0"/>
              </a:defRPr>
            </a:lvl1pPr>
          </a:lstStyle>
          <a:p>
            <a:fld id="{7F9C0F90-EDF8-4FBE-8511-84D80AA75941}" type="slidenum">
              <a:rPr lang="de-AT" smtClean="0"/>
              <a:pPr/>
              <a:t>‹Nr.›</a:t>
            </a:fld>
            <a:endParaRPr lang="de-AT" dirty="0"/>
          </a:p>
        </p:txBody>
      </p:sp>
    </p:spTree>
    <p:extLst>
      <p:ext uri="{BB962C8B-B14F-4D97-AF65-F5344CB8AC3E}">
        <p14:creationId xmlns:p14="http://schemas.microsoft.com/office/powerpoint/2010/main" val="7256752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65" r:id="rId5"/>
    <p:sldLayoutId id="2147483660" r:id="rId6"/>
    <p:sldLayoutId id="2147483662" r:id="rId7"/>
    <p:sldLayoutId id="2147483663" r:id="rId8"/>
    <p:sldLayoutId id="2147483664" r:id="rId9"/>
    <p:sldLayoutId id="2147483654" r:id="rId10"/>
    <p:sldLayoutId id="2147483655" r:id="rId11"/>
    <p:sldLayoutId id="2147483666" r:id="rId12"/>
    <p:sldLayoutId id="2147483667" r:id="rId13"/>
    <p:sldLayoutId id="2147483668" r:id="rId14"/>
    <p:sldLayoutId id="2147483669" r:id="rId15"/>
    <p:sldLayoutId id="2147483670" r:id="rId16"/>
  </p:sldLayoutIdLst>
  <p:txStyles>
    <p:titleStyle>
      <a:lvl1pPr algn="l" defTabSz="914400" rtl="0" eaLnBrk="1" latinLnBrk="0" hangingPunct="1">
        <a:lnSpc>
          <a:spcPct val="90000"/>
        </a:lnSpc>
        <a:spcBef>
          <a:spcPct val="0"/>
        </a:spcBef>
        <a:buNone/>
        <a:defRPr sz="3800" kern="1200">
          <a:solidFill>
            <a:srgbClr val="E72961"/>
          </a:solidFill>
          <a:latin typeface="Roboto Light" panose="02000000000000000000" pitchFamily="2" charset="0"/>
          <a:ea typeface="Roboto Light" panose="02000000000000000000" pitchFamily="2" charset="0"/>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Roboto Light" panose="02000000000000000000" pitchFamily="2" charset="0"/>
          <a:ea typeface="Roboto Light" panose="02000000000000000000" pitchFamily="2" charset="0"/>
          <a:cs typeface="+mn-cs"/>
        </a:defRPr>
      </a:lvl1pPr>
      <a:lvl2pPr marL="539750" indent="-269875"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8653B-ED16-4E70-AD16-422A413F9893}"/>
              </a:ext>
            </a:extLst>
          </p:cNvPr>
          <p:cNvSpPr>
            <a:spLocks noGrp="1"/>
          </p:cNvSpPr>
          <p:nvPr>
            <p:ph type="title"/>
          </p:nvPr>
        </p:nvSpPr>
        <p:spPr>
          <a:xfrm>
            <a:off x="1365343" y="5686313"/>
            <a:ext cx="6471071" cy="715055"/>
          </a:xfrm>
        </p:spPr>
        <p:txBody>
          <a:bodyPr>
            <a:normAutofit fontScale="90000"/>
          </a:bodyPr>
          <a:lstStyle/>
          <a:p>
            <a:r>
              <a:rPr lang="de-AT" b="1" dirty="0"/>
              <a:t>Kindergarten Mooskirchen</a:t>
            </a:r>
            <a:br>
              <a:rPr lang="de-AT" b="1" dirty="0"/>
            </a:br>
            <a:endParaRPr lang="de-AT" b="1" dirty="0"/>
          </a:p>
        </p:txBody>
      </p:sp>
      <p:sp>
        <p:nvSpPr>
          <p:cNvPr id="3" name="Textfeld 2">
            <a:extLst>
              <a:ext uri="{FF2B5EF4-FFF2-40B4-BE49-F238E27FC236}">
                <a16:creationId xmlns:a16="http://schemas.microsoft.com/office/drawing/2014/main" id="{54D3C2D2-5F00-4B7F-96FD-851D7AE10BCF}"/>
              </a:ext>
            </a:extLst>
          </p:cNvPr>
          <p:cNvSpPr txBox="1">
            <a:spLocks noChangeArrowheads="1"/>
          </p:cNvSpPr>
          <p:nvPr/>
        </p:nvSpPr>
        <p:spPr bwMode="auto">
          <a:xfrm>
            <a:off x="1502237" y="727561"/>
            <a:ext cx="6562726" cy="1485900"/>
          </a:xfrm>
          <a:prstGeom prst="rect">
            <a:avLst/>
          </a:prstGeom>
          <a:solidFill>
            <a:srgbClr val="D6E3BC"/>
          </a:solidFill>
          <a:ln w="12700">
            <a:solidFill>
              <a:srgbClr val="00B05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600" b="0" i="0" u="none" strike="noStrike" cap="none" normalizeH="0" baseline="0" dirty="0">
                <a:ln>
                  <a:noFill/>
                </a:ln>
                <a:solidFill>
                  <a:srgbClr val="C00000"/>
                </a:solidFill>
                <a:effectLst/>
                <a:latin typeface="AaronBecker-Heavy"/>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de-DE" altLang="de-DE" sz="2600" dirty="0">
              <a:solidFill>
                <a:srgbClr val="C00000"/>
              </a:solidFill>
              <a:latin typeface="AaronBecker-Heavy"/>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600" b="0" i="0" u="none" strike="noStrike" cap="none" normalizeH="0" baseline="0" dirty="0">
                <a:ln>
                  <a:noFill/>
                </a:ln>
                <a:solidFill>
                  <a:srgbClr val="A50021"/>
                </a:solidFill>
                <a:effectLst/>
                <a:latin typeface="AaronBecker-Heavy"/>
                <a:ea typeface="Calibri" panose="020F0502020204030204" pitchFamily="34" charset="0"/>
                <a:cs typeface="Times New Roman" panose="02020603050405020304" pitchFamily="18" charset="0"/>
              </a:rPr>
              <a:t>Kindergarten Mooskirchen</a:t>
            </a:r>
            <a:endParaRPr kumimoji="0" lang="de-DE" altLang="de-DE"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a:ln>
                  <a:noFill/>
                </a:ln>
                <a:solidFill>
                  <a:srgbClr val="A50021"/>
                </a:solidFill>
                <a:effectLst/>
                <a:latin typeface="AaronBecker-Heavy"/>
                <a:ea typeface="Calibri" panose="020F0502020204030204" pitchFamily="34" charset="0"/>
                <a:cs typeface="Times New Roman" panose="02020603050405020304" pitchFamily="18" charset="0"/>
              </a:rPr>
              <a:t>8562 Mooskirchen, Hauptstra</a:t>
            </a:r>
            <a:r>
              <a:rPr kumimoji="0" lang="de-DE" altLang="de-DE" sz="1100" b="0" i="0" u="none" strike="noStrike" cap="none" normalizeH="0" baseline="0" dirty="0">
                <a:ln>
                  <a:noFill/>
                </a:ln>
                <a:solidFill>
                  <a:srgbClr val="A50021"/>
                </a:solidFill>
                <a:effectLst/>
                <a:latin typeface="Calibri" panose="020F0502020204030204" pitchFamily="34" charset="0"/>
                <a:ea typeface="Calibri" panose="020F0502020204030204" pitchFamily="34" charset="0"/>
                <a:cs typeface="Times New Roman" panose="02020603050405020304" pitchFamily="18" charset="0"/>
              </a:rPr>
              <a:t>ß</a:t>
            </a:r>
            <a:r>
              <a:rPr kumimoji="0" lang="de-DE" altLang="de-DE" sz="1100" b="0" i="0" u="none" strike="noStrike" cap="none" normalizeH="0" baseline="0" dirty="0">
                <a:ln>
                  <a:noFill/>
                </a:ln>
                <a:solidFill>
                  <a:srgbClr val="A50021"/>
                </a:solidFill>
                <a:effectLst/>
                <a:latin typeface="AaronBecker-Heavy"/>
                <a:ea typeface="Calibri" panose="020F0502020204030204" pitchFamily="34" charset="0"/>
                <a:cs typeface="Times New Roman" panose="02020603050405020304" pitchFamily="18" charset="0"/>
              </a:rPr>
              <a:t>e 2 </a:t>
            </a:r>
            <a:r>
              <a:rPr kumimoji="0" lang="de-DE" altLang="de-DE" sz="1100" b="0" i="0" u="none" strike="noStrike" cap="none" normalizeH="0" baseline="0" dirty="0">
                <a:ln>
                  <a:noFill/>
                </a:ln>
                <a:solidFill>
                  <a:srgbClr val="A5002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de-DE" altLang="de-DE" sz="1100" b="0" i="0" u="none" strike="noStrike" cap="none" normalizeH="0" baseline="0" dirty="0">
                <a:ln>
                  <a:noFill/>
                </a:ln>
                <a:solidFill>
                  <a:srgbClr val="A50021"/>
                </a:solidFill>
                <a:effectLst/>
                <a:latin typeface="AaronBecker-Heavy"/>
                <a:ea typeface="Calibri" panose="020F0502020204030204" pitchFamily="34" charset="0"/>
                <a:cs typeface="Times New Roman" panose="02020603050405020304" pitchFamily="18" charset="0"/>
              </a:rPr>
              <a:t> 0676/846212720 </a:t>
            </a:r>
            <a:r>
              <a:rPr kumimoji="0" lang="de-DE" altLang="de-DE" sz="1100" b="0" i="0" u="none" strike="noStrike" cap="none" normalizeH="0" baseline="0" dirty="0">
                <a:ln>
                  <a:noFill/>
                </a:ln>
                <a:solidFill>
                  <a:srgbClr val="A5002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de-DE" altLang="de-DE" sz="1100" b="0" i="0" u="none" strike="noStrike" cap="none" normalizeH="0" baseline="0" dirty="0">
                <a:ln>
                  <a:noFill/>
                </a:ln>
                <a:solidFill>
                  <a:srgbClr val="A50021"/>
                </a:solidFill>
                <a:effectLst/>
                <a:latin typeface="AaronBecker-Heavy"/>
                <a:ea typeface="Calibri" panose="020F0502020204030204" pitchFamily="34" charset="0"/>
                <a:cs typeface="Times New Roman" panose="02020603050405020304" pitchFamily="18" charset="0"/>
              </a:rPr>
              <a:t> kindergarten@mooskirchen.gv.at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4" name="img">
            <a:extLst>
              <a:ext uri="{FF2B5EF4-FFF2-40B4-BE49-F238E27FC236}">
                <a16:creationId xmlns:a16="http://schemas.microsoft.com/office/drawing/2014/main" id="{361B1C50-1D34-42BA-B710-ADEAD2A7B2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179" y="865955"/>
            <a:ext cx="991235" cy="1079500"/>
          </a:xfrm>
          <a:prstGeom prst="rect">
            <a:avLst/>
          </a:prstGeom>
          <a:noFill/>
          <a:ln>
            <a:noFill/>
          </a:ln>
          <a:scene3d>
            <a:camera prst="isometricOffAxis1Right"/>
            <a:lightRig rig="threePt" dir="t"/>
          </a:scene3d>
        </p:spPr>
      </p:pic>
      <p:pic>
        <p:nvPicPr>
          <p:cNvPr id="5" name="img">
            <a:extLst>
              <a:ext uri="{FF2B5EF4-FFF2-40B4-BE49-F238E27FC236}">
                <a16:creationId xmlns:a16="http://schemas.microsoft.com/office/drawing/2014/main" id="{D9BAAD15-6781-4C0C-8788-6A56D7A3C6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356" y="908780"/>
            <a:ext cx="1080135" cy="539750"/>
          </a:xfrm>
          <a:prstGeom prst="rect">
            <a:avLst/>
          </a:prstGeom>
          <a:noFill/>
          <a:ln>
            <a:noFill/>
          </a:ln>
          <a:effectLst>
            <a:softEdge rad="12700"/>
          </a:effectLst>
        </p:spPr>
      </p:pic>
      <p:pic>
        <p:nvPicPr>
          <p:cNvPr id="2051" name="Picture 3">
            <a:extLst>
              <a:ext uri="{FF2B5EF4-FFF2-40B4-BE49-F238E27FC236}">
                <a16:creationId xmlns:a16="http://schemas.microsoft.com/office/drawing/2014/main" id="{44A416A5-EE4B-49BC-8FF2-656D06CB4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320" y="908780"/>
            <a:ext cx="542925" cy="539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Grafik 5">
            <a:extLst>
              <a:ext uri="{FF2B5EF4-FFF2-40B4-BE49-F238E27FC236}">
                <a16:creationId xmlns:a16="http://schemas.microsoft.com/office/drawing/2014/main" id="{3B225083-4A5B-426B-96AF-589A62A6C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314" y="908780"/>
            <a:ext cx="1030287" cy="5397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EF3297B1-565F-40B9-8F7F-6DA18A188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0404" y="901515"/>
            <a:ext cx="539750" cy="53975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49D923A1-1664-4DBD-A727-1F6BEF253A8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3092" y="901515"/>
            <a:ext cx="902970" cy="1043940"/>
          </a:xfrm>
          <a:prstGeom prst="rect">
            <a:avLst/>
          </a:prstGeom>
          <a:noFill/>
          <a:ln>
            <a:noFill/>
          </a:ln>
          <a:scene3d>
            <a:camera prst="isometricOffAxis2Left"/>
            <a:lightRig rig="threePt" dir="t"/>
          </a:scene3d>
        </p:spPr>
      </p:pic>
      <p:sp>
        <p:nvSpPr>
          <p:cNvPr id="6" name="Rectangle 8">
            <a:extLst>
              <a:ext uri="{FF2B5EF4-FFF2-40B4-BE49-F238E27FC236}">
                <a16:creationId xmlns:a16="http://schemas.microsoft.com/office/drawing/2014/main" id="{3C465B60-4145-4B5B-BEBE-7907DA7D47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pic>
        <p:nvPicPr>
          <p:cNvPr id="2060" name="Picture 12" descr="Kindergarten - Gemeinde Mooskirchen">
            <a:extLst>
              <a:ext uri="{FF2B5EF4-FFF2-40B4-BE49-F238E27FC236}">
                <a16:creationId xmlns:a16="http://schemas.microsoft.com/office/drawing/2014/main" id="{DFA800A2-D6ED-47EA-95EB-CDDC7C611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0879" y="2509887"/>
            <a:ext cx="3839998" cy="2880000"/>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108AE-2F77-4D97-A478-74C33E13F79C}"/>
              </a:ext>
            </a:extLst>
          </p:cNvPr>
          <p:cNvSpPr>
            <a:spLocks noGrp="1"/>
          </p:cNvSpPr>
          <p:nvPr>
            <p:ph type="title"/>
          </p:nvPr>
        </p:nvSpPr>
        <p:spPr>
          <a:xfrm>
            <a:off x="838200" y="313766"/>
            <a:ext cx="8305800" cy="761999"/>
          </a:xfrm>
        </p:spPr>
        <p:txBody>
          <a:bodyPr>
            <a:normAutofit fontScale="90000"/>
          </a:bodyPr>
          <a:lstStyle/>
          <a:p>
            <a:pPr algn="ctr"/>
            <a:br>
              <a:rPr lang="de-DE" b="1" dirty="0"/>
            </a:br>
            <a:br>
              <a:rPr lang="de-DE" b="1" dirty="0"/>
            </a:br>
            <a:r>
              <a:rPr lang="de-DE" b="1" dirty="0"/>
              <a:t>Projekte:</a:t>
            </a:r>
            <a:br>
              <a:rPr lang="de-DE" b="1" dirty="0"/>
            </a:br>
            <a:br>
              <a:rPr lang="de-DE" b="1" dirty="0"/>
            </a:br>
            <a:endParaRPr lang="de-AT" b="1" dirty="0"/>
          </a:p>
        </p:txBody>
      </p:sp>
      <p:sp>
        <p:nvSpPr>
          <p:cNvPr id="3" name="Inhaltsplatzhalter 2">
            <a:extLst>
              <a:ext uri="{FF2B5EF4-FFF2-40B4-BE49-F238E27FC236}">
                <a16:creationId xmlns:a16="http://schemas.microsoft.com/office/drawing/2014/main" id="{6FA21CB3-1E83-4BE5-A817-985663AA7988}"/>
              </a:ext>
            </a:extLst>
          </p:cNvPr>
          <p:cNvSpPr>
            <a:spLocks noGrp="1"/>
          </p:cNvSpPr>
          <p:nvPr>
            <p:ph idx="1"/>
          </p:nvPr>
        </p:nvSpPr>
        <p:spPr>
          <a:xfrm>
            <a:off x="569259" y="1201270"/>
            <a:ext cx="8305800" cy="5342963"/>
          </a:xfrm>
        </p:spPr>
        <p:txBody>
          <a:bodyPr>
            <a:normAutofit fontScale="55000" lnSpcReduction="20000"/>
          </a:bodyPr>
          <a:lstStyle/>
          <a:p>
            <a:endParaRPr lang="de-DE" b="1" dirty="0"/>
          </a:p>
          <a:p>
            <a:r>
              <a:rPr lang="de-DE" b="1" dirty="0"/>
              <a:t>Entdeckungen im Enten – und Zahlenland 1 und 2</a:t>
            </a:r>
            <a:br>
              <a:rPr lang="de-DE" b="1" dirty="0"/>
            </a:br>
            <a:r>
              <a:rPr lang="de-DE" b="1" dirty="0"/>
              <a:t>Entdeckungen im Zahlenwald</a:t>
            </a:r>
            <a:br>
              <a:rPr lang="de-DE" b="1" dirty="0"/>
            </a:br>
            <a:r>
              <a:rPr lang="de-DE" i="1" dirty="0"/>
              <a:t>(Konzept für die frühe mathematische Bildung im Kindergarten nach Prof. Preiß)</a:t>
            </a:r>
          </a:p>
          <a:p>
            <a:r>
              <a:rPr lang="de-DE" b="1" dirty="0"/>
              <a:t>Spielbereich zur mathematischen Bildung, Forschen und Experimentieren:</a:t>
            </a:r>
            <a:br>
              <a:rPr lang="de-DE" b="1" dirty="0"/>
            </a:br>
            <a:r>
              <a:rPr lang="de-DE" i="1" dirty="0"/>
              <a:t>(Zahlen – Mengenspiele, </a:t>
            </a:r>
            <a:r>
              <a:rPr lang="de-DE" i="1" dirty="0" err="1"/>
              <a:t>Farb</a:t>
            </a:r>
            <a:r>
              <a:rPr lang="de-DE" i="1" dirty="0"/>
              <a:t> – und Formspiele, Spiele zum Messen und Vergleichen, Sortieren und Ordnen, Logik und Geometrie, Mikroskope, Magnete, Sanduhren )</a:t>
            </a:r>
          </a:p>
          <a:p>
            <a:r>
              <a:rPr lang="de-DE" b="1" dirty="0"/>
              <a:t>Medienkompetenz im Kindergarten:</a:t>
            </a:r>
            <a:br>
              <a:rPr lang="de-DE" b="1" dirty="0"/>
            </a:br>
            <a:r>
              <a:rPr lang="de-DE" dirty="0"/>
              <a:t>(Kinder entdecken die Welt der Fotografie: fotografieren, bearbeiten und ausdrucken von Fotos,</a:t>
            </a:r>
            <a:br>
              <a:rPr lang="de-DE" dirty="0"/>
            </a:br>
            <a:r>
              <a:rPr lang="de-DE" dirty="0"/>
              <a:t>Einsatz von Roboterbienen – Bee Bots, erforschen und kennenlernen,</a:t>
            </a:r>
            <a:br>
              <a:rPr lang="de-DE" dirty="0"/>
            </a:br>
            <a:r>
              <a:rPr lang="de-DE" dirty="0"/>
              <a:t>benutzen verschiedener Medien wie z.B. Mikrofon, Overhead, Tablet, Laptop, sowie nicht funktionstüchtige technische Geräte fürs Rollenspiel</a:t>
            </a:r>
          </a:p>
          <a:p>
            <a:r>
              <a:rPr lang="de-DE" b="1" dirty="0"/>
              <a:t>Natur und Technik:</a:t>
            </a:r>
            <a:br>
              <a:rPr lang="de-DE" b="1" dirty="0"/>
            </a:br>
            <a:r>
              <a:rPr lang="de-DE" dirty="0"/>
              <a:t>den Kindern Voraussetzungen für das Wachstum von Obst, Gemüse und Kräutern im eigenen Garten bewusst machen, naturwissenschaftliche und chemische Grunderfahrungen durch Experimente machen, Freude am planen, konstruieren, erfinden, montieren und demontieren entwickeln.</a:t>
            </a:r>
          </a:p>
          <a:p>
            <a:r>
              <a:rPr lang="de-DE" b="1" dirty="0"/>
              <a:t>Stille Lärmvermeidung im Kindergarten:</a:t>
            </a:r>
            <a:br>
              <a:rPr lang="de-DE" b="1" dirty="0"/>
            </a:br>
            <a:r>
              <a:rPr lang="de-DE" dirty="0"/>
              <a:t>(Stille – Lärmvermeidung erforschen, Sachwissen erwerben, Rucksackwissen über Töne, Luft, Schwingungen, Schall und Schallwellen erhalten)</a:t>
            </a:r>
          </a:p>
          <a:p>
            <a:r>
              <a:rPr lang="de-DE" b="1" dirty="0"/>
              <a:t>Miteinbeziehen von Lernorten:</a:t>
            </a:r>
            <a:br>
              <a:rPr lang="de-DE" b="1" dirty="0"/>
            </a:br>
            <a:r>
              <a:rPr lang="de-DE" dirty="0"/>
              <a:t>Experimentieren mit SchülerInnen der neuen Mittelschule zum Thema Klimaschutz</a:t>
            </a:r>
            <a:br>
              <a:rPr lang="de-DE" dirty="0"/>
            </a:br>
            <a:r>
              <a:rPr lang="de-DE" dirty="0"/>
              <a:t>Besichtigung eines Bauernhofes und der Joghurterzeugung </a:t>
            </a:r>
            <a:br>
              <a:rPr lang="de-DE" dirty="0"/>
            </a:br>
            <a:r>
              <a:rPr lang="de-DE" dirty="0"/>
              <a:t>Lebensmittel Wasser – den Ursprung der Wasserversorgung Rosenberg erkunden</a:t>
            </a:r>
            <a:br>
              <a:rPr lang="de-DE" dirty="0"/>
            </a:br>
            <a:r>
              <a:rPr lang="de-DE" dirty="0"/>
              <a:t>Energieforum Lipizzanerheimat: Dr. Rudolf Schwarz erklärte den Kindern den Wasserkreislauf und die Stromerzeugung im Kraftwerk </a:t>
            </a:r>
            <a:r>
              <a:rPr lang="de-DE" dirty="0" err="1"/>
              <a:t>Arnstein</a:t>
            </a:r>
            <a:br>
              <a:rPr lang="de-DE" dirty="0"/>
            </a:br>
            <a:r>
              <a:rPr lang="de-DE" sz="2200" dirty="0"/>
              <a:t>Besuch in der Marktgemeinde Mooskirchen als Abschluss des Fotoprojektes: Bürgermeister Engelbert Huber erklärt den Kinder wie Bilder von einem Gerät zum anderen transferiert, ausgedruckt oder </a:t>
            </a:r>
            <a:r>
              <a:rPr lang="de-DE" sz="2200"/>
              <a:t>gespeichert werden.</a:t>
            </a:r>
            <a:endParaRPr lang="de-DE" sz="2200" dirty="0"/>
          </a:p>
          <a:p>
            <a:endParaRPr lang="de-DE" sz="2200" dirty="0"/>
          </a:p>
          <a:p>
            <a:endParaRPr lang="de-DE" b="1" dirty="0"/>
          </a:p>
          <a:p>
            <a:pPr marL="0" indent="0">
              <a:buNone/>
            </a:pPr>
            <a:r>
              <a:rPr lang="de-DE" dirty="0"/>
              <a:t>	</a:t>
            </a:r>
            <a:r>
              <a:rPr lang="de-DE" b="1" dirty="0"/>
              <a:t>	</a:t>
            </a:r>
            <a:endParaRPr lang="de-DE" dirty="0"/>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26026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108AE-2F77-4D97-A478-74C33E13F79C}"/>
              </a:ext>
            </a:extLst>
          </p:cNvPr>
          <p:cNvSpPr>
            <a:spLocks noGrp="1"/>
          </p:cNvSpPr>
          <p:nvPr>
            <p:ph type="title"/>
          </p:nvPr>
        </p:nvSpPr>
        <p:spPr/>
        <p:txBody>
          <a:bodyPr/>
          <a:lstStyle/>
          <a:p>
            <a:r>
              <a:rPr lang="de-DE" b="1" dirty="0"/>
              <a:t>Impressionen/ Fotos</a:t>
            </a:r>
            <a:endParaRPr lang="de-AT" b="1" dirty="0"/>
          </a:p>
        </p:txBody>
      </p:sp>
      <p:sp>
        <p:nvSpPr>
          <p:cNvPr id="3" name="Inhaltsplatzhalter 2">
            <a:extLst>
              <a:ext uri="{FF2B5EF4-FFF2-40B4-BE49-F238E27FC236}">
                <a16:creationId xmlns:a16="http://schemas.microsoft.com/office/drawing/2014/main" id="{6FA21CB3-1E83-4BE5-A817-985663AA7988}"/>
              </a:ext>
            </a:extLst>
          </p:cNvPr>
          <p:cNvSpPr>
            <a:spLocks noGrp="1"/>
          </p:cNvSpPr>
          <p:nvPr>
            <p:ph idx="1"/>
          </p:nvPr>
        </p:nvSpPr>
        <p:spPr>
          <a:xfrm>
            <a:off x="838200" y="2064514"/>
            <a:ext cx="7723094" cy="4673658"/>
          </a:xfrm>
        </p:spPr>
        <p:txBody>
          <a:bodyPr>
            <a:normAutofit/>
          </a:bodyPr>
          <a:lstStyle/>
          <a:p>
            <a:pPr marL="0" indent="0">
              <a:buNone/>
            </a:pPr>
            <a:endParaRPr lang="de-DE" b="1" dirty="0"/>
          </a:p>
          <a:p>
            <a:pPr marL="0" indent="0">
              <a:buNone/>
            </a:pPr>
            <a:r>
              <a:rPr lang="de-DE" dirty="0"/>
              <a:t>	</a:t>
            </a:r>
            <a:r>
              <a:rPr lang="de-DE" b="1" dirty="0"/>
              <a:t>	</a:t>
            </a:r>
            <a:endParaRPr lang="de-DE" dirty="0"/>
          </a:p>
          <a:p>
            <a:pPr marL="0" indent="0">
              <a:buNone/>
            </a:pPr>
            <a:endParaRPr lang="de-DE" dirty="0"/>
          </a:p>
          <a:p>
            <a:pPr marL="0" indent="0">
              <a:buNone/>
            </a:pPr>
            <a:endParaRPr lang="de-DE" dirty="0"/>
          </a:p>
          <a:p>
            <a:pPr marL="0" indent="0">
              <a:buNone/>
            </a:pPr>
            <a:endParaRPr lang="de-DE" dirty="0"/>
          </a:p>
        </p:txBody>
      </p:sp>
      <p:pic>
        <p:nvPicPr>
          <p:cNvPr id="11" name="Grafik 10" descr="Ein Bild, das Person, Kind, drinnen, Junge enthält.&#10;&#10;Automatisch generierte Beschreibung">
            <a:extLst>
              <a:ext uri="{FF2B5EF4-FFF2-40B4-BE49-F238E27FC236}">
                <a16:creationId xmlns:a16="http://schemas.microsoft.com/office/drawing/2014/main" id="{C79D25FF-94F4-495F-A0EA-30305AAE9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96" y="4003191"/>
            <a:ext cx="2880001" cy="2160000"/>
          </a:xfrm>
          <a:prstGeom prst="rect">
            <a:avLst/>
          </a:prstGeom>
        </p:spPr>
      </p:pic>
      <p:pic>
        <p:nvPicPr>
          <p:cNvPr id="13" name="Grafik 12" descr="Ein Bild, das Text, drinnen, Junge enthält.&#10;&#10;Automatisch generierte Beschreibung">
            <a:extLst>
              <a:ext uri="{FF2B5EF4-FFF2-40B4-BE49-F238E27FC236}">
                <a16:creationId xmlns:a16="http://schemas.microsoft.com/office/drawing/2014/main" id="{CAF17436-8005-48BB-8172-CCFB80963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792" y="1710081"/>
            <a:ext cx="2879999" cy="2160000"/>
          </a:xfrm>
          <a:prstGeom prst="rect">
            <a:avLst/>
          </a:prstGeom>
        </p:spPr>
      </p:pic>
      <p:pic>
        <p:nvPicPr>
          <p:cNvPr id="15" name="Grafik 14" descr="Ein Bild, das Text, Person, Computer, Elektronik enthält.&#10;&#10;Automatisch generierte Beschreibung">
            <a:extLst>
              <a:ext uri="{FF2B5EF4-FFF2-40B4-BE49-F238E27FC236}">
                <a16:creationId xmlns:a16="http://schemas.microsoft.com/office/drawing/2014/main" id="{EB5BAC5C-4C5D-42C6-9327-A4AE256E4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03" y="1690687"/>
            <a:ext cx="2880000" cy="2160000"/>
          </a:xfrm>
          <a:prstGeom prst="rect">
            <a:avLst/>
          </a:prstGeom>
        </p:spPr>
      </p:pic>
      <p:pic>
        <p:nvPicPr>
          <p:cNvPr id="21" name="Grafik 20" descr="Ein Bild, das Boden, Kind, drinnen, klein enthält.&#10;&#10;Automatisch generierte Beschreibung">
            <a:extLst>
              <a:ext uri="{FF2B5EF4-FFF2-40B4-BE49-F238E27FC236}">
                <a16:creationId xmlns:a16="http://schemas.microsoft.com/office/drawing/2014/main" id="{9F59FC24-E4D4-4CE3-8997-8666EC25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000" y="4003191"/>
            <a:ext cx="2880000" cy="2160000"/>
          </a:xfrm>
          <a:prstGeom prst="rect">
            <a:avLst/>
          </a:prstGeom>
        </p:spPr>
      </p:pic>
      <p:pic>
        <p:nvPicPr>
          <p:cNvPr id="3074" name="Picture 2">
            <a:extLst>
              <a:ext uri="{FF2B5EF4-FFF2-40B4-BE49-F238E27FC236}">
                <a16:creationId xmlns:a16="http://schemas.microsoft.com/office/drawing/2014/main" id="{0E11DECA-4AB8-4D72-B7D7-B79462B0A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352" y="1710081"/>
            <a:ext cx="287999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descr="Ein Bild, das Gras, Baum, draußen, Kind enthält.&#10;&#10;Automatisch generierte Beschreibung">
            <a:extLst>
              <a:ext uri="{FF2B5EF4-FFF2-40B4-BE49-F238E27FC236}">
                <a16:creationId xmlns:a16="http://schemas.microsoft.com/office/drawing/2014/main" id="{DBA1BBC6-5CFA-4487-B39D-759F5D5CA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5999" y="4003191"/>
            <a:ext cx="2880001" cy="2160000"/>
          </a:xfrm>
          <a:prstGeom prst="rect">
            <a:avLst/>
          </a:prstGeom>
        </p:spPr>
      </p:pic>
    </p:spTree>
    <p:extLst>
      <p:ext uri="{BB962C8B-B14F-4D97-AF65-F5344CB8AC3E}">
        <p14:creationId xmlns:p14="http://schemas.microsoft.com/office/powerpoint/2010/main" val="16694085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Words>
  <Application>Microsoft Office PowerPoint</Application>
  <PresentationFormat>Breitbild</PresentationFormat>
  <Paragraphs>24</Paragraphs>
  <Slides>3</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vt:i4>
      </vt:variant>
    </vt:vector>
  </HeadingPairs>
  <TitlesOfParts>
    <vt:vector size="9" baseType="lpstr">
      <vt:lpstr>AaronBecker-Heavy</vt:lpstr>
      <vt:lpstr>Arial</vt:lpstr>
      <vt:lpstr>Calibri</vt:lpstr>
      <vt:lpstr>Roboto</vt:lpstr>
      <vt:lpstr>Roboto Light</vt:lpstr>
      <vt:lpstr>Office</vt:lpstr>
      <vt:lpstr>Kindergarten Mooskirchen </vt:lpstr>
      <vt:lpstr>  Projekte:  </vt:lpstr>
      <vt:lpstr>Impressionen/ Fotos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Roboto Light</dc:title>
  <dc:creator>Alexandra Neubauer / Rubikon</dc:creator>
  <cp:lastModifiedBy>Kiga Moos</cp:lastModifiedBy>
  <cp:revision>93</cp:revision>
  <cp:lastPrinted>2022-03-28T14:32:24Z</cp:lastPrinted>
  <dcterms:created xsi:type="dcterms:W3CDTF">2021-10-04T12:24:51Z</dcterms:created>
  <dcterms:modified xsi:type="dcterms:W3CDTF">2022-10-20T13:13:55Z</dcterms:modified>
</cp:coreProperties>
</file>