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6600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86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30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EDB3FD1C-2440-4F41-9405-F786A9F6D490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6"/>
            <a:ext cx="2946400" cy="496887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166"/>
            <a:ext cx="2946400" cy="496887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C51A28B5-A857-4A78-AA7D-42B6D0D6D20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45659" cy="496332"/>
          </a:xfrm>
          <a:prstGeom prst="rect">
            <a:avLst/>
          </a:prstGeom>
        </p:spPr>
        <p:txBody>
          <a:bodyPr vert="horz" lIns="95507" tIns="47753" rIns="95507" bIns="4775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51" y="0"/>
            <a:ext cx="2945659" cy="496332"/>
          </a:xfrm>
          <a:prstGeom prst="rect">
            <a:avLst/>
          </a:prstGeom>
        </p:spPr>
        <p:txBody>
          <a:bodyPr vert="horz" lIns="95507" tIns="47753" rIns="95507" bIns="47753" rtlCol="0"/>
          <a:lstStyle>
            <a:lvl1pPr algn="r">
              <a:defRPr sz="1200"/>
            </a:lvl1pPr>
          </a:lstStyle>
          <a:p>
            <a:fld id="{73F94291-DB7E-4006-AAED-E08F632BFA7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7" tIns="47753" rIns="95507" bIns="4775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62"/>
            <a:ext cx="5438140" cy="4466987"/>
          </a:xfrm>
          <a:prstGeom prst="rect">
            <a:avLst/>
          </a:prstGeom>
        </p:spPr>
        <p:txBody>
          <a:bodyPr vert="horz" lIns="95507" tIns="47753" rIns="95507" bIns="47753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8" y="9428583"/>
            <a:ext cx="2945659" cy="496332"/>
          </a:xfrm>
          <a:prstGeom prst="rect">
            <a:avLst/>
          </a:prstGeom>
        </p:spPr>
        <p:txBody>
          <a:bodyPr vert="horz" lIns="95507" tIns="47753" rIns="95507" bIns="4775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51" y="9428583"/>
            <a:ext cx="2945659" cy="496332"/>
          </a:xfrm>
          <a:prstGeom prst="rect">
            <a:avLst/>
          </a:prstGeom>
        </p:spPr>
        <p:txBody>
          <a:bodyPr vert="horz" lIns="95507" tIns="47753" rIns="95507" bIns="47753" rtlCol="0" anchor="b"/>
          <a:lstStyle>
            <a:lvl1pPr algn="r">
              <a:defRPr sz="1200"/>
            </a:lvl1pPr>
          </a:lstStyle>
          <a:p>
            <a:fld id="{4613B96E-8097-4196-8931-0513AF5B419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3B96E-8097-4196-8931-0513AF5B419C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1" y="366187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6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6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38D9F-DCB6-4A6B-831A-CEFE380F041E}" type="datetimeFigureOut">
              <a:rPr lang="de-DE" smtClean="0"/>
              <a:pPr/>
              <a:t>23.11.2015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1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40000"/>
                <a:lumOff val="60000"/>
              </a:schemeClr>
            </a:gs>
            <a:gs pos="80000">
              <a:schemeClr val="accent6">
                <a:lumMod val="60000"/>
                <a:lumOff val="40000"/>
              </a:schemeClr>
            </a:gs>
            <a:gs pos="11000">
              <a:schemeClr val="accent6">
                <a:lumMod val="75000"/>
                <a:alpha val="55000"/>
              </a:schemeClr>
            </a:gs>
            <a:gs pos="61000">
              <a:schemeClr val="accent6">
                <a:lumMod val="40000"/>
                <a:lumOff val="60000"/>
                <a:alpha val="42000"/>
              </a:schemeClr>
            </a:gs>
            <a:gs pos="100000">
              <a:srgbClr val="FFF200">
                <a:alpha val="0"/>
              </a:srgbClr>
            </a:gs>
            <a:gs pos="44000">
              <a:srgbClr val="FF7A00">
                <a:alpha val="49000"/>
              </a:srgbClr>
            </a:gs>
            <a:gs pos="70000">
              <a:schemeClr val="accent6">
                <a:lumMod val="40000"/>
                <a:lumOff val="60000"/>
              </a:schemeClr>
            </a:gs>
            <a:gs pos="100000">
              <a:srgbClr val="4D0808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60648" y="323528"/>
            <a:ext cx="6172200" cy="85722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   </a:t>
            </a:r>
            <a:r>
              <a:rPr lang="de-DE" sz="4200" b="1" spc="200" dirty="0" smtClean="0">
                <a:latin typeface="Century Gothic" pitchFamily="34" charset="0"/>
              </a:rPr>
              <a:t>Behindertenberatung       von A bis Z</a:t>
            </a:r>
            <a:endParaRPr lang="de-DE" sz="4200" b="1" spc="200" dirty="0">
              <a:latin typeface="Century Gothic" pitchFamily="34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188640" y="1691680"/>
            <a:ext cx="3500462" cy="7715272"/>
          </a:xfrm>
        </p:spPr>
        <p:txBody>
          <a:bodyPr>
            <a:noAutofit/>
          </a:bodyPr>
          <a:lstStyle/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Autobahnvignette</a:t>
            </a:r>
          </a:p>
          <a:p>
            <a:pPr>
              <a:lnSpc>
                <a:spcPts val="2300"/>
              </a:lnSpc>
            </a:pPr>
            <a:r>
              <a:rPr lang="de-DE" sz="1500" b="1" dirty="0" err="1" smtClean="0">
                <a:latin typeface="Century Gothic" pitchFamily="34" charset="0"/>
              </a:rPr>
              <a:t>Barrierefreiheit</a:t>
            </a:r>
            <a:r>
              <a:rPr lang="de-DE" sz="1500" b="1" dirty="0" smtClean="0">
                <a:latin typeface="Century Gothic" pitchFamily="34" charset="0"/>
              </a:rPr>
              <a:t> 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Befreiung von der motorbezogenen Versicherungssteuer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Behindertenpass und Zusatzeintragungen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Berufsunfähigkeitspension - Invaliditätspension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Bundes- und Landesbehindertengesetz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Euroschlüssel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Mautermäßigung</a:t>
            </a:r>
          </a:p>
          <a:p>
            <a:pPr>
              <a:lnSpc>
                <a:spcPts val="2300"/>
              </a:lnSpc>
            </a:pPr>
            <a:r>
              <a:rPr lang="de-DE" sz="1500" b="1" smtClean="0">
                <a:latin typeface="Century Gothic" pitchFamily="34" charset="0"/>
              </a:rPr>
              <a:t>Parkbegünstigung                            </a:t>
            </a:r>
            <a:endParaRPr lang="de-DE" sz="1500" b="1" dirty="0" smtClean="0">
              <a:latin typeface="Century Gothic" pitchFamily="34" charset="0"/>
            </a:endParaRP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(§ 29 b StVO - Ausweis)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Pflegegeld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Steuerfreibeträge 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Unterstützungsfonds und Förderungen</a:t>
            </a:r>
          </a:p>
          <a:p>
            <a:pPr>
              <a:lnSpc>
                <a:spcPts val="2300"/>
              </a:lnSpc>
            </a:pPr>
            <a:r>
              <a:rPr lang="de-DE" sz="1500" b="1" dirty="0" smtClean="0">
                <a:latin typeface="Century Gothic" pitchFamily="34" charset="0"/>
              </a:rPr>
              <a:t>Zuschuss bei Ankauf eines Fahrzeuges</a:t>
            </a:r>
          </a:p>
          <a:p>
            <a:pPr>
              <a:lnSpc>
                <a:spcPct val="150000"/>
              </a:lnSpc>
              <a:buNone/>
            </a:pPr>
            <a:endParaRPr lang="de-DE" sz="1300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>
          <a:xfrm>
            <a:off x="3356992" y="1907704"/>
            <a:ext cx="3357586" cy="2952328"/>
          </a:xfrm>
          <a:gradFill>
            <a:gsLst>
              <a:gs pos="21000">
                <a:srgbClr val="FFF200">
                  <a:alpha val="0"/>
                </a:srgbClr>
              </a:gs>
              <a:gs pos="17000">
                <a:srgbClr val="FFF200">
                  <a:alpha val="0"/>
                </a:srgbClr>
              </a:gs>
              <a:gs pos="20000">
                <a:srgbClr val="FFF200">
                  <a:alpha val="0"/>
                </a:srgbClr>
              </a:gs>
              <a:gs pos="33000">
                <a:schemeClr val="accent6">
                  <a:lumMod val="40000"/>
                  <a:lumOff val="60000"/>
                  <a:alpha val="0"/>
                </a:schemeClr>
              </a:gs>
              <a:gs pos="33000">
                <a:srgbClr val="FFF200">
                  <a:alpha val="0"/>
                </a:srgbClr>
              </a:gs>
              <a:gs pos="46000">
                <a:srgbClr val="FFF200">
                  <a:alpha val="0"/>
                </a:srgbClr>
              </a:gs>
              <a:gs pos="80000">
                <a:srgbClr val="FF7A00">
                  <a:alpha val="43000"/>
                </a:srgbClr>
              </a:gs>
              <a:gs pos="83000">
                <a:schemeClr val="accent6">
                  <a:lumMod val="60000"/>
                  <a:lumOff val="40000"/>
                </a:schemeClr>
              </a:gs>
              <a:gs pos="83000">
                <a:schemeClr val="accent6">
                  <a:lumMod val="75000"/>
                  <a:alpha val="5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de-DE" sz="6000" b="1" dirty="0" smtClean="0">
                <a:latin typeface="Century Gothic" pitchFamily="34" charset="0"/>
              </a:rPr>
              <a:t>… speziell zum Thema Arbeit:</a:t>
            </a:r>
          </a:p>
          <a:p>
            <a:pPr>
              <a:lnSpc>
                <a:spcPct val="120000"/>
              </a:lnSpc>
              <a:buNone/>
            </a:pPr>
            <a:endParaRPr lang="de-DE" sz="1600" b="1" dirty="0" smtClean="0">
              <a:latin typeface="Century Gothic" pitchFamily="34" charset="0"/>
            </a:endParaRPr>
          </a:p>
          <a:p>
            <a:pPr>
              <a:lnSpc>
                <a:spcPts val="2100"/>
              </a:lnSpc>
            </a:pPr>
            <a:r>
              <a:rPr lang="de-DE" sz="6000" b="1" dirty="0" smtClean="0">
                <a:latin typeface="Century Gothic" pitchFamily="34" charset="0"/>
              </a:rPr>
              <a:t>Arbeitsrecht für Menschen mit Behinderungen</a:t>
            </a:r>
          </a:p>
          <a:p>
            <a:pPr>
              <a:lnSpc>
                <a:spcPts val="2100"/>
              </a:lnSpc>
            </a:pPr>
            <a:r>
              <a:rPr lang="de-DE" sz="6000" b="1" dirty="0" smtClean="0">
                <a:latin typeface="Century Gothic" pitchFamily="34" charset="0"/>
              </a:rPr>
              <a:t>Berufliche Integration</a:t>
            </a:r>
          </a:p>
          <a:p>
            <a:pPr>
              <a:lnSpc>
                <a:spcPts val="2100"/>
              </a:lnSpc>
            </a:pPr>
            <a:r>
              <a:rPr lang="de-DE" sz="6000" b="1" dirty="0" smtClean="0">
                <a:latin typeface="Century Gothic" pitchFamily="34" charset="0"/>
              </a:rPr>
              <a:t>Behinderteneinstellungsgesetz</a:t>
            </a:r>
          </a:p>
          <a:p>
            <a:pPr>
              <a:lnSpc>
                <a:spcPts val="2100"/>
              </a:lnSpc>
            </a:pPr>
            <a:r>
              <a:rPr lang="de-DE" sz="6000" b="1" dirty="0" smtClean="0">
                <a:latin typeface="Century Gothic" pitchFamily="34" charset="0"/>
              </a:rPr>
              <a:t>Feststellung der Behinderung</a:t>
            </a:r>
          </a:p>
          <a:p>
            <a:pPr>
              <a:lnSpc>
                <a:spcPts val="2100"/>
              </a:lnSpc>
            </a:pPr>
            <a:r>
              <a:rPr lang="de-DE" sz="6000" b="1" dirty="0" smtClean="0">
                <a:latin typeface="Century Gothic" pitchFamily="34" charset="0"/>
              </a:rPr>
              <a:t>Kündigungsschutz</a:t>
            </a:r>
          </a:p>
          <a:p>
            <a:pPr>
              <a:lnSpc>
                <a:spcPts val="2100"/>
              </a:lnSpc>
            </a:pPr>
            <a:r>
              <a:rPr lang="de-DE" sz="6000" b="1" dirty="0" smtClean="0">
                <a:latin typeface="Century Gothic" pitchFamily="34" charset="0"/>
              </a:rPr>
              <a:t>Lohnkostenzuschüsse</a:t>
            </a:r>
          </a:p>
          <a:p>
            <a:pPr>
              <a:lnSpc>
                <a:spcPts val="2100"/>
              </a:lnSpc>
            </a:pPr>
            <a:r>
              <a:rPr lang="de-DE" sz="6000" b="1" dirty="0" smtClean="0">
                <a:latin typeface="Century Gothic" pitchFamily="34" charset="0"/>
              </a:rPr>
              <a:t>Fördermöglichkeiten</a:t>
            </a:r>
            <a:endParaRPr lang="de-DE" sz="6000" b="1" dirty="0"/>
          </a:p>
          <a:p>
            <a:pPr>
              <a:buNone/>
            </a:pPr>
            <a:endParaRPr lang="de-DE" sz="1800" b="1" dirty="0" smtClean="0"/>
          </a:p>
          <a:p>
            <a:pPr>
              <a:buNone/>
            </a:pPr>
            <a:endParaRPr lang="de-DE" sz="1800" b="1" dirty="0" smtClean="0"/>
          </a:p>
          <a:p>
            <a:pPr algn="ctr">
              <a:buNone/>
            </a:pPr>
            <a:endParaRPr lang="de-DE" sz="1700" b="1" dirty="0" smtClean="0"/>
          </a:p>
          <a:p>
            <a:pPr>
              <a:buNone/>
            </a:pPr>
            <a:endParaRPr lang="de-DE" sz="1700" b="1" dirty="0"/>
          </a:p>
          <a:p>
            <a:pPr>
              <a:buNone/>
            </a:pPr>
            <a:endParaRPr lang="de-DE" sz="1700" b="1" dirty="0" smtClean="0"/>
          </a:p>
          <a:p>
            <a:pPr>
              <a:buNone/>
            </a:pPr>
            <a:endParaRPr lang="de-DE" sz="1700" b="1" dirty="0" smtClean="0"/>
          </a:p>
          <a:p>
            <a:pPr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017968" y="8815708"/>
            <a:ext cx="482206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de-DE" sz="1000" b="1" i="1" dirty="0"/>
          </a:p>
        </p:txBody>
      </p:sp>
      <p:sp>
        <p:nvSpPr>
          <p:cNvPr id="12" name="Rechteck 11"/>
          <p:cNvSpPr/>
          <p:nvPr/>
        </p:nvSpPr>
        <p:spPr>
          <a:xfrm>
            <a:off x="3356992" y="5076056"/>
            <a:ext cx="3357586" cy="1584176"/>
          </a:xfrm>
          <a:prstGeom prst="rect">
            <a:avLst/>
          </a:prstGeom>
          <a:gradFill flip="none" rotWithShape="1">
            <a:gsLst>
              <a:gs pos="0">
                <a:srgbClr val="FFF200">
                  <a:alpha val="0"/>
                </a:srgbClr>
              </a:gs>
              <a:gs pos="0">
                <a:srgbClr val="FFF200">
                  <a:alpha val="0"/>
                </a:srgbClr>
              </a:gs>
              <a:gs pos="20000">
                <a:srgbClr val="FFF200">
                  <a:alpha val="0"/>
                </a:srgbClr>
              </a:gs>
              <a:gs pos="33000">
                <a:schemeClr val="accent6">
                  <a:lumMod val="40000"/>
                  <a:lumOff val="60000"/>
                  <a:alpha val="0"/>
                </a:schemeClr>
              </a:gs>
              <a:gs pos="33000">
                <a:srgbClr val="FFF200">
                  <a:alpha val="0"/>
                </a:srgbClr>
              </a:gs>
              <a:gs pos="46000">
                <a:srgbClr val="FFF200">
                  <a:alpha val="0"/>
                </a:srgbClr>
              </a:gs>
              <a:gs pos="80000">
                <a:srgbClr val="FF7A00">
                  <a:alpha val="22000"/>
                </a:srgbClr>
              </a:gs>
              <a:gs pos="70000">
                <a:schemeClr val="accent6">
                  <a:lumMod val="60000"/>
                  <a:lumOff val="40000"/>
                  <a:alpha val="1000"/>
                </a:schemeClr>
              </a:gs>
              <a:gs pos="3000">
                <a:schemeClr val="accent6">
                  <a:lumMod val="75000"/>
                  <a:alpha val="3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4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4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Century Gothic" pitchFamily="34" charset="0"/>
              </a:rPr>
              <a:t>Behindertenberatung von A bis Z</a:t>
            </a:r>
            <a:endParaRPr lang="de-DE" sz="1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Century Gothic" pitchFamily="34" charset="0"/>
              </a:rPr>
              <a:t>Wielandgasse 14-16, 3. Stock </a:t>
            </a:r>
          </a:p>
          <a:p>
            <a:r>
              <a:rPr lang="de-DE" sz="1400" b="1" dirty="0" smtClean="0">
                <a:solidFill>
                  <a:schemeClr val="tx1"/>
                </a:solidFill>
                <a:latin typeface="Century Gothic" pitchFamily="34" charset="0"/>
              </a:rPr>
              <a:t>8010 Graz</a:t>
            </a:r>
          </a:p>
          <a:p>
            <a:endParaRPr lang="de-DE" sz="1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2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2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spc="200" dirty="0" smtClean="0">
                <a:solidFill>
                  <a:schemeClr val="tx1"/>
                </a:solidFill>
                <a:latin typeface="Century Gothic" pitchFamily="34" charset="0"/>
              </a:rPr>
              <a:t>0664/ 147 47 06 oder</a:t>
            </a:r>
            <a:br>
              <a:rPr lang="de-DE" sz="1400" b="1" spc="200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de-DE" sz="1400" b="1" spc="200" dirty="0" smtClean="0">
                <a:solidFill>
                  <a:schemeClr val="tx1"/>
                </a:solidFill>
                <a:latin typeface="Century Gothic" pitchFamily="34" charset="0"/>
              </a:rPr>
              <a:t>0664/ 147 </a:t>
            </a:r>
            <a:r>
              <a:rPr lang="de-DE" sz="1400" b="1" spc="200" smtClean="0">
                <a:solidFill>
                  <a:schemeClr val="tx1"/>
                </a:solidFill>
                <a:latin typeface="Century Gothic" pitchFamily="34" charset="0"/>
              </a:rPr>
              <a:t>47 04</a:t>
            </a:r>
            <a:endParaRPr lang="de-DE" sz="1400" b="1" spc="2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00" b="1" spc="2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380" b="1" spc="200" dirty="0" smtClean="0">
                <a:solidFill>
                  <a:srgbClr val="FF0000"/>
                </a:solidFill>
                <a:latin typeface="Century Gothic" pitchFamily="34" charset="0"/>
              </a:rPr>
              <a:t>www.behindertenberatung.at</a:t>
            </a:r>
          </a:p>
          <a:p>
            <a:endParaRPr lang="de-DE" sz="500" b="1" spc="2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200" b="1" spc="2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180" b="1" spc="20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endParaRPr lang="de-DE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" y="3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 preferRelativeResize="0">
            <a:picLocks noChangeAspect="1" noChangeArrowheads="1"/>
          </p:cNvPicPr>
          <p:nvPr/>
        </p:nvPicPr>
        <p:blipFill>
          <a:blip r:embed="rId3" cstate="print"/>
          <a:srcRect b="24440"/>
          <a:stretch>
            <a:fillRect/>
          </a:stretch>
        </p:blipFill>
        <p:spPr bwMode="auto">
          <a:xfrm>
            <a:off x="3645024" y="6732240"/>
            <a:ext cx="1060666" cy="666540"/>
          </a:xfrm>
          <a:prstGeom prst="rect">
            <a:avLst/>
          </a:prstGeom>
          <a:noFill/>
        </p:spPr>
      </p:pic>
      <p:sp>
        <p:nvSpPr>
          <p:cNvPr id="14" name="Textfeld 13"/>
          <p:cNvSpPr txBox="1"/>
          <p:nvPr/>
        </p:nvSpPr>
        <p:spPr>
          <a:xfrm>
            <a:off x="0" y="1331640"/>
            <a:ext cx="6715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Kostenlose</a:t>
            </a:r>
            <a:r>
              <a:rPr lang="de-DE" sz="1600" dirty="0" smtClean="0"/>
              <a:t> Beratung </a:t>
            </a:r>
            <a:r>
              <a:rPr lang="de-DE" sz="1600" b="1" dirty="0" smtClean="0"/>
              <a:t>für Menschen im berufsfähigen Alter </a:t>
            </a:r>
            <a:r>
              <a:rPr lang="de-DE" sz="1600" dirty="0" smtClean="0"/>
              <a:t>zu Themen wie:</a:t>
            </a:r>
            <a:endParaRPr lang="de-DE" sz="1600" dirty="0"/>
          </a:p>
        </p:txBody>
      </p:sp>
      <p:sp>
        <p:nvSpPr>
          <p:cNvPr id="11" name="Textfeld 10"/>
          <p:cNvSpPr txBox="1"/>
          <p:nvPr/>
        </p:nvSpPr>
        <p:spPr>
          <a:xfrm>
            <a:off x="3284984" y="738031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900" i="1" dirty="0" smtClean="0"/>
              <a:t>Gefördert vom </a:t>
            </a:r>
            <a:r>
              <a:rPr lang="de-AT" sz="900" i="1" smtClean="0"/>
              <a:t>Sozialministeriumservice</a:t>
            </a:r>
            <a:r>
              <a:rPr lang="de-AT" sz="900" i="1" dirty="0" smtClean="0"/>
              <a:t>, der Landesstelle Steiermark aus Mitteln der Beschäftigungsoffensive.</a:t>
            </a:r>
          </a:p>
        </p:txBody>
      </p:sp>
      <p:sp>
        <p:nvSpPr>
          <p:cNvPr id="16" name="Rechteck 15"/>
          <p:cNvSpPr/>
          <p:nvPr/>
        </p:nvSpPr>
        <p:spPr>
          <a:xfrm>
            <a:off x="2204864" y="7620506"/>
            <a:ext cx="4653136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300" b="1" dirty="0" smtClean="0">
                <a:solidFill>
                  <a:srgbClr val="CC0000"/>
                </a:solidFill>
                <a:latin typeface="Century Gothic" pitchFamily="34" charset="0"/>
              </a:rPr>
              <a:t>      </a:t>
            </a:r>
            <a:r>
              <a:rPr lang="de-DE" sz="1300" b="1" u="sng" dirty="0" smtClean="0">
                <a:solidFill>
                  <a:srgbClr val="CC0000"/>
                </a:solidFill>
                <a:latin typeface="Century Gothic" pitchFamily="34" charset="0"/>
              </a:rPr>
              <a:t>NÄCHSTER SPRECHTAG IN IHRER NÄHE:</a:t>
            </a:r>
          </a:p>
          <a:p>
            <a:pPr algn="ctr"/>
            <a:r>
              <a:rPr lang="de-DE" sz="1600" b="1" u="sng" dirty="0" smtClean="0">
                <a:latin typeface="Century Gothic" pitchFamily="34" charset="0"/>
              </a:rPr>
              <a:t>BH </a:t>
            </a:r>
            <a:r>
              <a:rPr lang="de-DE" sz="1600" b="1" u="sng" dirty="0" err="1" smtClean="0">
                <a:latin typeface="Century Gothic" pitchFamily="34" charset="0"/>
              </a:rPr>
              <a:t>Voitsberg</a:t>
            </a:r>
            <a:endParaRPr lang="de-DE" sz="1600" b="1" u="sng" dirty="0" smtClean="0">
              <a:latin typeface="Century Gothic" pitchFamily="34" charset="0"/>
            </a:endParaRPr>
          </a:p>
          <a:p>
            <a:pPr algn="ctr"/>
            <a:r>
              <a:rPr lang="de-DE" sz="1600" b="1" u="sng" dirty="0" smtClean="0">
                <a:latin typeface="Century Gothic" pitchFamily="34" charset="0"/>
              </a:rPr>
              <a:t>11:00 -13:00 Uhr</a:t>
            </a:r>
          </a:p>
          <a:p>
            <a:pPr algn="ctr"/>
            <a:r>
              <a:rPr lang="de-DE" dirty="0" smtClean="0"/>
              <a:t>27. Jänner 2016 – 17. Februar 2016 – </a:t>
            </a:r>
            <a:br>
              <a:rPr lang="de-DE" dirty="0" smtClean="0"/>
            </a:br>
            <a:r>
              <a:rPr lang="de-DE" dirty="0" smtClean="0"/>
              <a:t>23. März 2016 – 20. April 2016 </a:t>
            </a:r>
            <a:r>
              <a:rPr lang="de-DE" smtClean="0"/>
              <a:t>– </a:t>
            </a:r>
            <a:br>
              <a:rPr lang="de-DE" smtClean="0"/>
            </a:br>
            <a:r>
              <a:rPr lang="de-DE" smtClean="0"/>
              <a:t>11</a:t>
            </a:r>
            <a:r>
              <a:rPr lang="de-DE" dirty="0" smtClean="0"/>
              <a:t>. Mai 2016 – 15. Juni 2016</a:t>
            </a:r>
            <a:endParaRPr lang="de-DE" dirty="0" smtClean="0"/>
          </a:p>
          <a:p>
            <a:pPr algn="ctr"/>
            <a:endParaRPr lang="de-DE" sz="1600" b="1" u="sng" dirty="0" smtClean="0">
              <a:latin typeface="Century Gothic" pitchFamily="34" charset="0"/>
            </a:endParaRPr>
          </a:p>
          <a:p>
            <a:pPr algn="ctr"/>
            <a:endParaRPr lang="de-DE" sz="1600" b="1" u="sng" dirty="0" smtClean="0">
              <a:latin typeface="Century Gothic" pitchFamily="34" charset="0"/>
            </a:endParaRPr>
          </a:p>
          <a:p>
            <a:pPr algn="ctr"/>
            <a:endParaRPr lang="de-DE" sz="1600" b="1" u="sng" dirty="0" smtClean="0">
              <a:latin typeface="Century Gothic" pitchFamily="34" charset="0"/>
            </a:endParaRPr>
          </a:p>
          <a:p>
            <a:pPr algn="ctr"/>
            <a:endParaRPr lang="de-DE" sz="1600" b="1" u="sng" dirty="0" smtClean="0">
              <a:latin typeface="Century Gothic" pitchFamily="34" charset="0"/>
            </a:endParaRPr>
          </a:p>
        </p:txBody>
      </p:sp>
      <p:pic>
        <p:nvPicPr>
          <p:cNvPr id="13" name="Picture 2" descr="C:\Users\Christin Halb\Desktop\Christin\Fotos\sozialministeriumservice-logo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1168" y="6732240"/>
            <a:ext cx="1356742" cy="6783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Bildschirmpräsentation (4:3)</PresentationFormat>
  <Paragraphs>54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   Behindertenberatung       von A bis 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Behindertenberatung von A-Z</dc:title>
  <dc:creator>Halb Christin</dc:creator>
  <cp:lastModifiedBy>Christin Halb</cp:lastModifiedBy>
  <cp:revision>129</cp:revision>
  <dcterms:created xsi:type="dcterms:W3CDTF">2009-01-21T11:27:50Z</dcterms:created>
  <dcterms:modified xsi:type="dcterms:W3CDTF">2015-11-23T10:05:34Z</dcterms:modified>
</cp:coreProperties>
</file>