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86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5659" cy="496332"/>
          </a:xfrm>
          <a:prstGeom prst="rect">
            <a:avLst/>
          </a:prstGeom>
        </p:spPr>
        <p:txBody>
          <a:bodyPr vert="horz" lIns="95507" tIns="47753" rIns="95507" bIns="4775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6332"/>
          </a:xfrm>
          <a:prstGeom prst="rect">
            <a:avLst/>
          </a:prstGeom>
        </p:spPr>
        <p:txBody>
          <a:bodyPr vert="horz" lIns="95507" tIns="47753" rIns="95507" bIns="47753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7" tIns="47753" rIns="95507" bIns="4775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62"/>
            <a:ext cx="5438140" cy="4466987"/>
          </a:xfrm>
          <a:prstGeom prst="rect">
            <a:avLst/>
          </a:prstGeom>
        </p:spPr>
        <p:txBody>
          <a:bodyPr vert="horz" lIns="95507" tIns="47753" rIns="95507" bIns="4775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428583"/>
            <a:ext cx="2945659" cy="496332"/>
          </a:xfrm>
          <a:prstGeom prst="rect">
            <a:avLst/>
          </a:prstGeom>
        </p:spPr>
        <p:txBody>
          <a:bodyPr vert="horz" lIns="95507" tIns="47753" rIns="95507" bIns="4775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1" y="9428583"/>
            <a:ext cx="2945659" cy="496332"/>
          </a:xfrm>
          <a:prstGeom prst="rect">
            <a:avLst/>
          </a:prstGeom>
        </p:spPr>
        <p:txBody>
          <a:bodyPr vert="horz" lIns="95507" tIns="47753" rIns="95507" bIns="47753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23.11.2015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   </a:t>
            </a:r>
            <a:r>
              <a:rPr lang="de-DE" sz="4200" b="1" spc="200" dirty="0" smtClean="0">
                <a:latin typeface="Century Gothic" pitchFamily="34" charset="0"/>
              </a:rPr>
              <a:t>Behindertenberatung       von A bis Z</a:t>
            </a:r>
            <a:endParaRPr lang="de-DE" sz="4200" b="1" spc="200" dirty="0">
              <a:latin typeface="Century Gothic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 err="1" smtClean="0">
                <a:latin typeface="Century Gothic" pitchFamily="34" charset="0"/>
              </a:rPr>
              <a:t>Barrierefreiheit</a:t>
            </a:r>
            <a:r>
              <a:rPr lang="de-DE" sz="1500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smtClean="0">
                <a:latin typeface="Century Gothic" pitchFamily="34" charset="0"/>
              </a:rPr>
              <a:t>Parkbegünstigung                            </a:t>
            </a:r>
            <a:endParaRPr lang="de-DE" sz="1500" b="1" dirty="0" smtClean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6992" y="190770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 smtClean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Berufliche Integration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 smtClean="0"/>
          </a:p>
          <a:p>
            <a:pPr>
              <a:buNone/>
            </a:pPr>
            <a:endParaRPr lang="de-DE" sz="1800" b="1" dirty="0" smtClean="0"/>
          </a:p>
          <a:p>
            <a:pPr algn="ctr"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6992" y="5076056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47 06 oder</a:t>
            </a:r>
            <a:b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</a:t>
            </a:r>
            <a:r>
              <a:rPr lang="de-DE" sz="1400" b="1" spc="200" smtClean="0">
                <a:solidFill>
                  <a:schemeClr val="tx1"/>
                </a:solidFill>
                <a:latin typeface="Century Gothic" pitchFamily="34" charset="0"/>
              </a:rPr>
              <a:t>47 04</a:t>
            </a:r>
            <a:endParaRPr lang="de-DE" sz="14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 smtClean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3645024" y="6732240"/>
            <a:ext cx="1060666" cy="666540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1640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Kostenlose</a:t>
            </a:r>
            <a:r>
              <a:rPr lang="de-DE" sz="1600" dirty="0" smtClean="0"/>
              <a:t> Beratung </a:t>
            </a:r>
            <a:r>
              <a:rPr lang="de-DE" sz="1600" b="1" dirty="0" smtClean="0"/>
              <a:t>für Menschen im berufsfähigen Alter </a:t>
            </a:r>
            <a:r>
              <a:rPr lang="de-DE" sz="1600" dirty="0" smtClean="0"/>
              <a:t>zu Themen wie: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3284984" y="738031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i="1" dirty="0" smtClean="0"/>
              <a:t>Gefördert vom </a:t>
            </a:r>
            <a:r>
              <a:rPr lang="de-AT" sz="900" i="1" smtClean="0"/>
              <a:t>Sozialministeriumservice</a:t>
            </a:r>
            <a:r>
              <a:rPr lang="de-AT" sz="900" i="1" dirty="0" smtClean="0"/>
              <a:t>, der Landesstelle Steiermark aus Mitteln der Beschäftigungsoffensive.</a:t>
            </a:r>
          </a:p>
        </p:txBody>
      </p:sp>
      <p:sp>
        <p:nvSpPr>
          <p:cNvPr id="16" name="Rechteck 15"/>
          <p:cNvSpPr/>
          <p:nvPr/>
        </p:nvSpPr>
        <p:spPr>
          <a:xfrm>
            <a:off x="2204864" y="7620506"/>
            <a:ext cx="4653136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300" b="1" dirty="0" smtClean="0">
                <a:solidFill>
                  <a:srgbClr val="CC0000"/>
                </a:solidFill>
                <a:latin typeface="Century Gothic" pitchFamily="34" charset="0"/>
              </a:rPr>
              <a:t>      </a:t>
            </a:r>
            <a:r>
              <a:rPr lang="de-DE" sz="1300" b="1" u="sng" dirty="0" smtClean="0">
                <a:solidFill>
                  <a:srgbClr val="CC0000"/>
                </a:solidFill>
                <a:latin typeface="Century Gothic" pitchFamily="34" charset="0"/>
              </a:rPr>
              <a:t>NÄCHSTER SPRECHTAG IN IHRER NÄHE:</a:t>
            </a:r>
          </a:p>
          <a:p>
            <a:pPr algn="ctr"/>
            <a:r>
              <a:rPr lang="de-DE" sz="1600" b="1" u="sng" dirty="0" smtClean="0">
                <a:latin typeface="Century Gothic" pitchFamily="34" charset="0"/>
              </a:rPr>
              <a:t>BH </a:t>
            </a:r>
            <a:r>
              <a:rPr lang="de-DE" sz="1600" b="1" u="sng" dirty="0" err="1" smtClean="0">
                <a:latin typeface="Century Gothic" pitchFamily="34" charset="0"/>
              </a:rPr>
              <a:t>Voitsberg</a:t>
            </a:r>
            <a:endParaRPr lang="de-DE" sz="1600" b="1" u="sng" dirty="0" smtClean="0">
              <a:latin typeface="Century Gothic" pitchFamily="34" charset="0"/>
            </a:endParaRPr>
          </a:p>
          <a:p>
            <a:pPr algn="ctr"/>
            <a:r>
              <a:rPr lang="de-DE" sz="1600" b="1" u="sng" dirty="0" smtClean="0">
                <a:latin typeface="Century Gothic" pitchFamily="34" charset="0"/>
              </a:rPr>
              <a:t>11:00 -13:00 Uhr</a:t>
            </a:r>
          </a:p>
          <a:p>
            <a:pPr algn="ctr"/>
            <a:r>
              <a:rPr lang="de-DE" dirty="0" smtClean="0"/>
              <a:t>27. Jänner 2016 – 17. Februar 2016 – </a:t>
            </a:r>
            <a:br>
              <a:rPr lang="de-DE" dirty="0" smtClean="0"/>
            </a:br>
            <a:r>
              <a:rPr lang="de-DE" dirty="0" smtClean="0"/>
              <a:t>23. März 2016 – 20. April 2016 </a:t>
            </a:r>
            <a:r>
              <a:rPr lang="de-DE" smtClean="0"/>
              <a:t>– </a:t>
            </a:r>
            <a:br>
              <a:rPr lang="de-DE" smtClean="0"/>
            </a:br>
            <a:r>
              <a:rPr lang="de-DE" smtClean="0"/>
              <a:t>11</a:t>
            </a:r>
            <a:r>
              <a:rPr lang="de-DE" dirty="0" smtClean="0"/>
              <a:t>. Mai 2016 – 15. Juni 2016</a:t>
            </a:r>
            <a:endParaRPr lang="de-DE" dirty="0" smtClean="0"/>
          </a:p>
          <a:p>
            <a:pPr algn="ctr"/>
            <a:endParaRPr lang="de-DE" sz="1600" b="1" u="sng" dirty="0" smtClean="0">
              <a:latin typeface="Century Gothic" pitchFamily="34" charset="0"/>
            </a:endParaRPr>
          </a:p>
          <a:p>
            <a:pPr algn="ctr"/>
            <a:endParaRPr lang="de-DE" sz="1600" b="1" u="sng" dirty="0" smtClean="0">
              <a:latin typeface="Century Gothic" pitchFamily="34" charset="0"/>
            </a:endParaRPr>
          </a:p>
          <a:p>
            <a:pPr algn="ctr"/>
            <a:endParaRPr lang="de-DE" sz="1600" b="1" u="sng" dirty="0" smtClean="0">
              <a:latin typeface="Century Gothic" pitchFamily="34" charset="0"/>
            </a:endParaRPr>
          </a:p>
          <a:p>
            <a:pPr algn="ctr"/>
            <a:endParaRPr lang="de-DE" sz="1600" b="1" u="sng" dirty="0" smtClean="0">
              <a:latin typeface="Century Gothic" pitchFamily="34" charset="0"/>
            </a:endParaRPr>
          </a:p>
        </p:txBody>
      </p:sp>
      <p:pic>
        <p:nvPicPr>
          <p:cNvPr id="13" name="Picture 2" descr="C:\Users\Christin Halb\Desktop\Christin\Fotos\sozialministeriumservice-logo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6732240"/>
            <a:ext cx="1356742" cy="678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Bildschirmpräsentation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Christin Halb</cp:lastModifiedBy>
  <cp:revision>129</cp:revision>
  <dcterms:created xsi:type="dcterms:W3CDTF">2009-01-21T11:27:50Z</dcterms:created>
  <dcterms:modified xsi:type="dcterms:W3CDTF">2015-11-23T10:05:34Z</dcterms:modified>
</cp:coreProperties>
</file>